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267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ழியும் சத்தியமும் ஜீவனும் நா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ாய் மறந்தாலும் நான் மறவேனே – மகனே மகள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ள்ளங்கையில் தாங்கி உள்ள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ருபோதும் நான் மறப்பத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றந்து போவத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துன்ப நேரம் சோர்ந்து விடாதே – மகனே மகள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கிரீடம் உனக்குத் தர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ீக்கிரம் வருவேன் அழைத்துச் செல்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ழுந்து ஒளி வீ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தீயின் நடுவே நீ நடந்த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ஸ்ரவேலே பயப்படா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ரிந்து நீயும் போகமாட்ட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றுகளை நீ கடக்கும் போத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ூழ்கி போக மாட்ட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ே உன் தேவ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ழியும் சத்தியமும் ஜீவனும் நா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உன்னை நானே தெரிந்து கொண்டேனே – மகனே மகள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 பெயர் சொல்ல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அழைத்தே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ரு போதும் நான் கைவிடமாட்ட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ைவிடமாட்ட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1">
  <a:themeElements>
    <a:clrScheme name="Theme7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2026-07-31T13:59:59Z</dcterms:created>
  <dcterms:modified xsi:type="dcterms:W3CDTF">2026-07-31T13:59:59Z</dcterms:modified>
  <dc:title>துதிப் பாடல்கள் : 616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