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வை சுமக்கும் தாய்க்கு எ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ழந்தை சுமை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ுவிழி சுமக்கும் இருவிழி அதற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ைகள் சுமை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துவை சுமக்கும் மலர்களுக்கெ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னித்துளி சுமை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ை சுமக்கும் மேகத்திற்கென்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ழைத்துளி சுமை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ழைத்துளி சுமை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ழும் மனிதரை தா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சுமப்பதனால் இறை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மிக்கு முட்கள் சுமை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கழும் மனிதரில் இரங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ிதிற்கு சிலுவைகள் சுமை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ின் பாவம் சுமக்கும் தோள்கள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் ஒரு சுமை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ை ஈயும் உன் சிறகின் நிழலில் எ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யம் சுமைய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சிறகுகள் முறியவ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ள்ளி அணைப்பதினால் இறைவ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அன்பு குறையவ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மின்னல் இடித்திட்ட போ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ம் கிழி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மைகல்கள் நடந்திட்ட போ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திகள் அழுவ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2026-07-09T07:19:53Z</dcterms:created>
  <dcterms:modified xsi:type="dcterms:W3CDTF">2026-07-09T07:19:53Z</dcterms:modified>
  <dc:title>துதிப் பாடல்கள் : 932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