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67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 திரு சிலுவை 
சிலுவையின் இனிய மறைவினில் மறைத்து 
கருணையின் தெய்வத்தை காட்டிடும் அறிய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ரியாசம் பசி தாகமடைந்து 
படுகாயம் கடும் வேதனை அடைந்து 
பாவமறியா பரிசுத்தர் இயேசு  
பாதகர் நடுவில் பாவியாய் நிற்கும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ைகள் கால்களில் ஆணி கடாவ 
கடும் முள் முடி பின்னி தலையிலே சூட 
நான்கு காயங்கள் போதாதென்று 
நடு விலாவையும் பிளந்திட செய்த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மரணத்தால் சாத்தானின் தலையை நசுக்க 
இரத்தத்தால் பாவ கறைகள் நீக்க 
உந்தன் வியாதியின் வேதனை ஒழிய 
சாபத்தினின்று நீ விடுதலையடைய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லோக சிற்றின்ப பாதையை நோடி 
மாளும் பாவியை சிலுவையில் தேடி 
சொந்த ஜீவனை உன்னிலே ஈந்து 
அன்பினை ஈக்க ஐங்காயமான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2026-07-30T11:21:57Z</dcterms:created>
  <dcterms:modified xsi:type="dcterms:W3CDTF">2026-07-30T11:21:57Z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