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is Love ! -----His Word pro-claims it, 
Day by day the truth we prove ; 
Heaven and earth with joy are telling. 
Ever telling,  God is Lov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llelujah ! tell the story, 
Sung by angel choirs above ; 
Sounding forth the mighty chorus----
“God is Light, and God is Lov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God is Love ! -----oh, tell it gladly, 
How the Saviour from above 
Came to seek and save the lost ones. 
Showing thus the Father's l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God is Love ! ----oh, boundless mercy---- 
May we all its fulness prove ! 
Telling those who sit in darkness, 
God is Light, and God is Lov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2026-07-31T13:59:57Z</dcterms:created>
  <dcterms:modified xsi:type="dcterms:W3CDTF">2026-07-31T13:59:57Z</dcterms:modified>
  <dc:title>Hymn : 233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