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yond the smiling and the weeping, 
I shall be soon ! I shall be soon ! 
Beyond the waking and the sleeping, 
Beyond the sowing and the reaping, 
I shall be soon ! I shall be soon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ve, rest, and home ! 
Sweet, sweet home ! 
Lord, tarry not ! Lord, tarry not, but com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Beyond the blooming and the fading, 
I shall be soon ! I shall be soon ! 
Beyond the shining and the shading, 
Beyond the hoping and the dreading, 
I shall be soon ! I shall be soon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Beyond the parting and the meeting, 
I shall be soon ! I shall be soon ! 
Beyond the farewell and the greeting, 
Beyond the pulse's fever-beating, 
I shall be soon ! I shall be soon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Beyond the frost-chain and the fever, 
I shall be soon ! I shall be soon ! 
Beyond the rock-waste and the river, 
Beyond the  ever  and the  never, 
I shall be soon ! I shall be soon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2026-07-09T08:55:17Z</dcterms:created>
  <dcterms:modified xsi:type="dcterms:W3CDTF">2026-07-09T08:55:17Z</dcterms:modified>
  <dc:title>Hymn : 931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