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ராஜா: உனக்கு விரோதமாப் பேசுகிறவனை என்னிடத்தில் கொண்டுவா; அப்பொழுது அவன் இனி உன்னைத் தொடராதிருப்பா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ராஜா: உனக்கு விரோதமாப் பேசுகிறவனை என்னிடத்தில் கொண்டுவா; அப்பொழுது அவன் இனி உன்னைத் தொடராதிருப்பா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அவள்: இரத்தப்பழிவாங்குகிறவர்கள் அழிம்புசெய்து, என் குமாரனை அதம்பண்ணப் பெருகிப்போகாதபடிக்கு, ராஜாவானவர் தம்முடைய தேவனாகிய கர்த்தரை நினைப்பாராக என்றாள். அதற்கு ராஜா: உன் குமாரனுடைய மயிரில் ஒன்றாவது தரையில் விழுவதில்லை என்று கர்த்தரின் ஜீவனைக்கொண்டு சொல்லுகிற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அவள்: இரத்தப்பழிவாங்குகிறவர்கள் அழிம்புசெய்து, என் குமாரனை அதம்பண்ணப் பெருகிப்போகாதபடிக்கு, ராஜாவானவர் தம்முடைய தேவனாகிய கர்த்தரை நினைப்பாராக என்றாள். அதற்கு ராஜா: உன் குமாரனுடைய மயிரில் ஒன்றாவது தரையில் விழுவதில்லை என்று கர்த்தரின் ஜீவனைக்கொண்டு சொல்லுகிற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அவள்: இரத்தப்பழிவாங்குகிறவர்கள் அழிம்புசெய்து, என் குமாரனை அதம்பண்ணப் பெருகிப்போகாதபடிக்கு, ராஜாவானவர் தம்முடைய தேவனாகிய கர்த்தரை நினைப்பாராக என்றாள். அதற்கு ராஜா: உன் குமாரனுடைய மயிரில் ஒன்றாவது தரையில் விழுவதில்லை என்று கர்த்தரின் ஜீவனைக்கொண்டு சொல்லுகிறேன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ந்த ஸ்திரீ: ராஜாவாகிய என் ஆண்டவனோடே உமது அடியாள் ஒரு வார்த்தைசொல்ல உத்தரவாகவேண்டும் என்றாள். அவன்: சொல்ல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ந்த ஸ்திரீ: ராஜாவாகிய என் ஆண்டவனோடே உமது அடியாள் ஒரு வார்த்தைசொல்ல உத்தரவாகவேண்டும் என்றாள். அவன்: சொல்ல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ந்த ஸ்திரீ: பின்னை ஏன் தேவனுடைய ஜனத்திற்கு விரோதமாய் இப்படிப்பட்ட நினைவை நீர் கொண்டிருக்கிறீர், துரத்துண்ட தம்முடையவனை ராஜா திரும்ப அழைக்காததினாலே, ராஜா இப்பொழுது சொன்ன வார்த்தையினால் குற்றமுள்ளவரைப்போல் இ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ந்த ஸ்திரீ: பின்னை ஏன் தேவனுடைய ஜனத்திற்கு விரோதமாய் இப்படிப்பட்ட நினைவை நீர் கொண்டிருக்கிறீர், துரத்துண்ட தம்முடையவனை ராஜா திரும்ப அழைக்காததினாலே, ராஜா இப்பொழுது சொன்ன வார்த்தையினால் குற்றமுள்ளவரைப்போல் இ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ந்த ஸ்திரீ: பின்னை ஏன் தேவனுடைய ஜனத்திற்கு விரோதமாய் இப்படிப்பட்ட நினைவை நீர் கொண்டிருக்கிறீர், துரத்துண்ட தம்முடையவனை ராஜா திரும்ப அழைக்காததினாலே, ராஜா இப்பொழுது சொன்ன வார்த்தையினால் குற்றமுள்ளவரைப்போல் இ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து அடியாளுக்கு இரண்டு குமாரர் இருந்தார்கள்; அவர்கள் இருவரும் வெளியிலே சண்டைபண்ணி, அவர்களை விலக்க ஒருவரும் இல்லாதபடியினால், ஒருவன் மற்றவனை அடித்துக் கொன்றுபோ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மரிப்பது நிச்சயம், திரும்பச்சேர்க்கக் கூடாதபடிக்கு, தரையிலே சுவறுகிற தண்ணீரைப்போல் இருக்கிறோம்; தேவன் ஜீவனை எடுத்துக்கொள்ளாமல், துரத்துண்டவன் முற்றிலும் தம்மைவிட்டு விலக்கப்படாதிருக்கும் நினைவுகளை நினைக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மரிப்பது நிச்சயம், திரும்பச்சேர்க்கக் கூடாதபடிக்கு, தரையிலே சுவறுகிற தண்ணீரைப்போல் இருக்கிறோம்; தேவன் ஜீவனை எடுத்துக்கொள்ளாமல், துரத்துண்டவன் முற்றிலும் தம்மைவிட்டு விலக்கப்படாதிருக்கும் நினைவுகளை நினைக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மரிப்பது நிச்சயம், திரும்பச்சேர்க்கக் கூடாதபடிக்கு, தரையிலே சுவறுகிற தண்ணீரைப்போல் இருக்கிறோம்; தேவன் ஜீவனை எடுத்துக்கொள்ளாமல், துரத்துண்டவன் முற்றிலும் தம்மைவிட்டு விலக்கப்படாதிருக்கும் நினைவுகளை நினைக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நான் என் ஆண்டவனாகிய ராஜாவோடே இந்த வார்த்தையைப் பேசவந்த முகாந்தரம் என்னவென்றால்: ஜனங்கள் எனக்குப் பயமுண்டாக்கினதினால், நான் ராஜாவோடே பேசவந்தேன்; ஒருவேளை ராஜா தமது அடியாளுடைய வார்த்தையின்படி செய்வாரென்று உமது அடியாளாகிய நான் நினைத்ததினாலும் வந்தேனே ஒழிய வேற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நான் என் ஆண்டவனாகிய ராஜாவோடே இந்த வார்த்தையைப் பேசவந்த முகாந்தரம் என்னவென்றால்: ஜனங்கள் எனக்குப் பயமுண்டாக்கினதினால், நான் ராஜாவோடே பேசவந்தேன்; ஒருவேளை ராஜா தமது அடியாளுடைய வார்த்தையின்படி செய்வாரென்று உமது அடியாளாகிய நான் நினைத்ததினாலும் வந்தேனே ஒழிய வேற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யும் என் குமாரரையும் ஏகமாய் தேவனுடைய சுதந்தரத்திற்குப் புறம்பாக்கி, அழிக்க நினைக்கிற மனுஷனுடைய கைக்குத் தமது அடியாளை நீங்கலாக்கிவிடும்படிக்கு ராஜா கேட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யும் என் குமாரரையும் ஏகமாய் தேவனுடைய சுதந்தரத்திற்குப் புறம்பாக்கி, அழிக்க நினைக்கிற மனுஷனுடைய கைக்குத் தமது அடியாளை நீங்கலாக்கிவிடும்படிக்கு ராஜா கேட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வாகிய என் ஆண்டவனுடைய வார்த்தை எனக்கு ஆறுதலாயிருக்குமென்று உமது அடியாளாகிய நான் எண்ணினேன்; நன்மையையும் தீமையையும் கேட்கும்படி, ராஜாவாகிய என் ஆண்டவன் தேவனுடைய தூதனைப்ப்போல இருக்கிறார்; இதற்காக உம்முடைய தேவனாகிய கர்த்தர் உம்மோடேகூட இருக்கிறார்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வாகிய என் ஆண்டவனுடைய வார்த்தை எனக்கு ஆறுதலாயிருக்குமென்று உமது அடியாளாகிய நான் எண்ணினேன்; நன்மையையும் தீமையையும் கேட்கும்படி, ராஜாவாகிய என் ஆண்டவன் தேவனுடைய தூதனைப்ப்போல இருக்கிறார்; இதற்காக உம்முடைய தேவனாகிய கர்த்தர் உம்மோடேகூட இருக்கிறார் என்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வாகிய என் ஆண்டவனுடைய வார்த்தை எனக்கு ஆறுதலாயிருக்குமென்று உமது அடியாளாகிய நான் எண்ணினேன்; நன்மையையும் தீமையையும் கேட்கும்படி, ராஜாவாகிய என் ஆண்டவன் தேவனுடைய தூதனைப்ப்போல இருக்கிறார்; இதற்காக உம்முடைய தேவனாகிய கர்த்தர் உம்மோடேகூட இருக்கிறார்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து அடியாளுக்கு இரண்டு குமாரர் இருந்தார்கள்; அவர்கள் இருவரும் வெளியிலே சண்டைபண்ணி, அவர்களை விலக்க ஒருவரும் இல்லாதபடியினால், ஒருவன் மற்றவனை அடித்துக் கொன்றுபோ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ராஜா அந்த ஸ்திரீக்குப் பிரதியுத்தரமாக: நான் உன்னிடத்தில் கேட்கும் காரியத்தை நீ எனக்கு மறைக்கவேண்டாம் என்றான். அதற்கு அந்த ஸ்திரீ, ராஜாவாகிய என் ஆண்டவர் சொல்வாராக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ராஜா அந்த ஸ்திரீக்குப் பிரதியுத்தரமாக: நான் உன்னிடத்தில் கேட்கும் காரியத்தை நீ எனக்கு மறைக்கவேண்டாம் என்றான். அதற்கு அந்த ஸ்திரீ, ராஜாவாகிய என் ஆண்டவர் சொல்வாராக என்ற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ின் இருதயம் அப்சலோமின்மேல் இன்னும் தாங்கலாயிருக்கிறதைச் செரூயாவின் குமாரன் யோவாப் கண்ட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ின் இருதயம் அப்சலோமின்மேல் இன்னும் தாங்கலாயிருக்கிறதைச் செரூயாவின் குமாரன் யோவாப் கண்ட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ெக்கோவாவிலிருக்கிற புத்தியுள்ள ஒரு ஸ்திரீயை அழைத்து: நீ இழவுகொண்டாடுகிறவளைப்போல, துக்கவஸ்திரங்களை உடுத்திக்கொண்டு, எண்ணெய் பூசிக்கொள்ளாமல், இறந்துபோனவனுக்காக நெடுநாள் துக்கிக்கிற ஸ்திரீயைப்போலக் காண்ப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ெக்கோவாவிலிருக்கிற புத்தியுள்ள ஒரு ஸ்திரீயை அழைத்து: நீ இழவுகொண்டாடுகிறவளைப்போல, துக்கவஸ்திரங்களை உடுத்திக்கொண்டு, எண்ணெய் பூசிக்கொள்ளாமல், இறந்துபோனவனுக்காக நெடுநாள் துக்கிக்கிற ஸ்திரீயைப்போலக் காண்பித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வினிடத்தில் போய், அவரை நோக்கி: இன்ன இன்ன பிரகாரமாகச் சொல் என்று அவள் சொல்லவேண்டிய வார்த்தைகளை யோவாப் அவள் வாயிலே 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வினிடத்தில் போய், அவரை நோக்கி: இன்ன இன்ன பிரகாரமாகச் சொல் என்று அவள் சொல்லவேண்டிய வார்த்தைகளை யோவாப் அவள் வாயிலே போ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ராஜா இதிலெல்லாம் யோவாப் உனக்கு உட்கையாய் இருக்கவில்லையா என்று கேட்டான். அதற்கு ஸ்திரீ பிரதியுத்தரமாக, ராஜாவாகிய என் ஆண்டவன் சொன்னதற்கெல்லாம் வலதுபக்கத்திலாவது இடதுபக்கத்திலாவது விலகுவதற்கு ஒருவராலும் கூடாது என்று ராஜாவாகிய என் ஆண்டவனுடைய ஜீவனைக் கொண்டு சொல்லுகிறேன்; உமது அடியானாகிய யோவாப்தான் இதை எனக்குக் கற்பித்து, அவனே இந்த எல்லா வார்த்தைகளையும் உமது அடியாளின் வாயிலே போ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ராஜா இதிலெல்லாம் யோவாப் உனக்கு உட்கையாய் இருக்கவில்லையா என்று கேட்டான். அதற்கு ஸ்திரீ பிரதியுத்தரமாக, ராஜாவாகிய என் ஆண்டவன் சொன்னதற்கெல்லாம் வலதுபக்கத்திலாவது இடதுபக்கத்திலாவது விலகுவதற்கு ஒருவராலும் கூடாது என்று ராஜாவாகிய என் ஆண்டவனுடைய ஜீவனைக் கொண்டு சொல்லுகிறேன்; உமது அடியானாகிய யோவாப்தான் இதை எனக்குக் கற்பித்து, அவனே இந்த எல்லா வார்த்தைகளையும் உமது அடியாளின் வாயிலே போ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ம்சத்தார் எல்லாரும் உம்முடைய அடியாளுக்கு விரோதமாய் எழும்பி, தன் சகோதரரைக் கொன்றுபோட்டவனை ஒப்பி; அவன் கொன்ற அவன் சகோதரனுடைய பிராணனுக்காக நாங்கள் அவனைக் கொன்றுபோடுவோம்; சுதந்தரவாளனாயினும் அவனையும் அழித்துப்போடுவோம் என்கிறார்கள். இப்படி என் புருஷனுக்குப் பேரும் நீதியும் பூமியின்மேல் வைக்கப்படாதபடிக்கு, எனக்கு இன்னும் மீதியாயிருக்கிற பொறியையும் அவித்துப்போட மனதாயிருக்கிறார்கள் என்ற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ராஜா இதிலெல்லாம் யோவாப் உனக்கு உட்கையாய் இருக்கவில்லையா என்று கேட்டான். அதற்கு ஸ்திரீ பிரதியுத்தரமாக, ராஜாவாகிய என் ஆண்டவன் சொன்னதற்கெல்லாம் வலதுபக்கத்திலாவது இடதுபக்கத்திலாவது விலகுவதற்கு ஒருவராலும் கூடாது என்று ராஜாவாகிய என் ஆண்டவனுடைய ஜீவனைக் கொண்டு சொல்லுகிறேன்; உமது அடியானாகிய யோவாப்தான் இதை எனக்குக் கற்பித்து, அவனே இந்த எல்லா வார்த்தைகளையும் உமது அடியாளின் வாயிலே போ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ராஜா இதிலெல்லாம் யோவாப் உனக்கு உட்கையாய் இருக்கவில்லையா என்று கேட்டான். அதற்கு ஸ்திரீ பிரதியுத்தரமாக, ராஜாவாகிய என் ஆண்டவன் சொன்னதற்கெல்லாம் வலதுபக்கத்திலாவது இடதுபக்கத்திலாவது விலகுவதற்கு ஒருவராலும் கூடாது என்று ராஜாவாகிய என் ஆண்டவனுடைய ஜீவனைக் கொண்டு சொல்லுகிறேன்; உமது அடியானாகிய யோவாப்தான் இதை எனக்குக் கற்பித்து, அவனே இந்த எல்லா வார்த்தைகளையும் உமது அடியாளின் வாயிலே போ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தெக்கோவா ஊராளான அந்த ஸ்திரீ ராஜாவோடே பேசப்போய், தரையிலே முகங்குப்புற விழுந்துவணங்கி, ராஜாவே, இரட்சியும் என்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தெக்கோவா ஊராளான அந்த ஸ்திரீ ராஜாவோடே பேசப்போய், தரையிலே முகங்குப்புற விழுந்துவணங்கி, ராஜாவே, இரட்சியும் என்ற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இந்தக் காரியத்தை உபமானமாய்ப் பேசுகிறதற்கு உமது அடியானாகிய யோவாப் அதற்குக் காரணமாயிருந்தான்; ஆனாலும் தேசத்தில் நடக்கிறதையெல்லாம் அறிய, என் ஆண்டவனுடைய ஞானம் தேவதூதனுடைய ஞானத்தைப்போல் இருக்கிறது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இந்தக் காரியத்தை உபமானமாய்ப் பேசுகிறதற்கு உமது அடியானாகிய யோவாப் அதற்குக் காரணமாயிருந்தான்; ஆனாலும் தேசத்தில் நடக்கிறதையெல்லாம் அறிய, என் ஆண்டவனுடைய ஞானம் தேவதூதனுடைய ஞானத்தைப்போல் இருக்கிறது என்ற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 அவளைப் பார்த்து உனக்கு என்ன வேண்டும் என்றதற்கு, அவள்: நான் விதவையானவள், என் புருஷன் சென்றுபோ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 அவளைப் பார்த்து உனக்கு என்ன வேண்டும் என்றதற்கு, அவள்: நான் விதவையானவள், என் புருஷன் சென்றுபோ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ராஜா யோவாபைப்பார்த்து: இதோ, இந்தக் காரியத்தைச் செய்கிறேன், நீ போய் அப்சலோம் என்னும் பிள்ளையாண்டானைத் திரும்ப அழைத்துக்கொண்டுவா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ராஜா யோவாபைப்பார்த்து: இதோ, இந்தக் காரியத்தைச் செய்கிறேன், நீ போய் அப்சலோம் என்னும் பிள்ளையாண்டானைத் திரும்ப அழைத்துக்கொண்டுவா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ம்சத்தார் எல்லாரும் உம்முடைய அடியாளுக்கு விரோதமாய் எழும்பி, தன் சகோதரரைக் கொன்றுபோட்டவனை ஒப்பி; அவன் கொன்ற அவன் சகோதரனுடைய பிராணனுக்காக நாங்கள் அவனைக் கொன்றுபோடுவோம்; சுதந்தரவாளனாயினும் அவனையும் அழித்துப்போடுவோம் என்கிறார்கள். இப்படி என் புருஷனுக்குப் பேரும் நீதியும் பூமியின்மேல் வைக்கப்படாதபடிக்கு, எனக்கு இன்னும் மீதியாயிருக்கிற பொறியையும் அவித்துப்போட மனதாயிருக்கிறார்கள் என்ற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ோவாப் தரையிலேமுகங்குப்புற விழுந்துவணங்கி, ராஜாவை வாழ்த்தி: ராஜா தமது அடியானுடைய வார்த்தையின்படி செய்ததினால், என் ஆண்டவனாகிய ராஜாவின் கண்ணில் எனக்குத் தயை கிடைத்தது என்று இன்று உமது அடியானுக்குத் தெரியவந்தது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ோவாப் தரையிலேமுகங்குப்புற விழுந்துவணங்கி, ராஜாவை வாழ்த்தி: ராஜா தமது அடியானுடைய வார்த்தையின்படி செய்ததினால், என் ஆண்டவனாகிய ராஜாவின் கண்ணில் எனக்குத் தயை கிடைத்தது என்று இன்று உமது அடியானுக்குத் தெரியவந்தது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ோவாப் தரையிலேமுகங்குப்புற விழுந்துவணங்கி, ராஜாவை வாழ்த்தி: ராஜா தமது அடியானுடைய வார்த்தையின்படி செய்ததினால், என் ஆண்டவனாகிய ராஜாவின் கண்ணில் எனக்குத் தயை கிடைத்தது என்று இன்று உமது அடியானுக்குத் தெரியவந்தது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யோவாப் எழுந்து, கேசூருக்குப் போய், அப்சலோமை எருசலேமுக்கு அழைத்துக்கொண்டுவந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ராஜா அவன் என் முகத்தைப்பார்க்கவேண்டியதில்லை; தன் வீட்டுக்குத் திரும்பிப்போகட்டும் என்றான், அப்படியே அப்சலோம் ராஜாவின் முகத்தைப் பார்க்காமல் தன் வீட்டுக்குத் திரும்பிப்போ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ராஜா அவன் என் முகத்தைப்பார்க்கவேண்டியதில்லை; தன் வீட்டுக்குத் திரும்பிப்போகட்டும் என்றான், அப்படியே அப்சலோம் ராஜாவின் முகத்தைப் பார்க்காமல் தன் வீட்டுக்குத் திரும்பிப்போ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ர் அனைவருக்குள்ளும் அப்சலோமைப்போல் சவுந்தரியமுள்ளவனும் மெச்சிக்கொள்ளப்பட்டவனும் இல்லை, உள்ளங்கால் தொடங்கி உச்சந்தலைமட்டும் அவனில் ஒரு பழுதும் இல்லாதிருந்த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ர் அனைவருக்குள்ளும் அப்சலோமைப்போல் சவுந்தரியமுள்ளவனும் மெச்சிக்கொள்ளப்பட்டவனும் இல்லை, உள்ளங்கால் தொடங்கி உச்சந்தலைமட்டும் அவனில் ஒரு பழுதும் இல்லாதிருந்த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தன் தலைமயிர் தனக்குப்பாரமாயிருப்பதினால் வருஷாந்தரம் சிரைத்துக்கொள்ளுவான்; சிரைக்கும்போது, அவன் தலைமயிர் ராஜாவுடைய நிறையின்படி இருநூறு சேக்கல் நிறையாயிருக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தன் தலைமயிர் தனக்குப்பாரமாயிருப்பதினால் வருஷாந்தரம் சிரைத்துக்கொள்ளுவான்; சிரைக்கும்போது, அவன் தலைமயிர் ராஜாவுடைய நிறையின்படி இருநூறு சேக்கல் நிறைய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ம்சத்தார் எல்லாரும் உம்முடைய அடியாளுக்கு விரோதமாய் எழும்பி, தன் சகோதரரைக் கொன்றுபோட்டவனை ஒப்பி; அவன் கொன்ற அவன் சகோதரனுடைய பிராணனுக்காக நாங்கள் அவனைக் கொன்றுபோடுவோம்; சுதந்தரவாளனாயினும் அவனையும் அழித்துப்போடுவோம் என்கிறார்கள். இப்படி என் புருஷனுக்குப் பேரும் நீதியும் பூமியின்மேல் வைக்கப்படாதபடிக்கு, எனக்கு இன்னும் மீதியாயிருக்கிற பொறியையும் அவித்துப்போட மனதாயிருக்கிறார்கள் என்றா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சலோமுக்கு மூன்று குமாரரும், தாமார் என்னும் பேர்கொண்ட ஒரு குமாரத்தியும் பிறந்திருந்தார்கள்; இவள் ரூபவதியான பெண்ணாயிருந்தா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சலோமுக்கு மூன்று குமாரரும், தாமார் என்னும் பேர்கொண்ட ஒரு குமாரத்தியும் பிறந்திருந்தார்கள்; இவள் ரூபவதியான பெண்ணாயிருந்த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சலோம், ராஜாவின் முகத்தைக்காணாமலே இரண்டு வருஷம் எருசலேமிலே குடியிருந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அப்சலோம் யோவாபை ராஜாவினிடத்தில் அனுப்பும்படி அழைப்பித்தான், அவனோ அவனிடத்திற்கு வரமாட்டேன் என்றான்; இரண்டாம்விசையும் அவன் அழைத்தனுப்பினான்; அவன் வரமாட்டேன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அப்சலோம் யோவாபை ராஜாவினிடத்தில் அனுப்பும்படி அழைப்பித்தான், அவனோ அவனிடத்திற்கு வரமாட்டேன் என்றான்; இரண்டாம்விசையும் அவன் அழைத்தனுப்பினான்; அவன் வரமாட்டேன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ன் தன் வேலைக்காரரைப் பார்த்து: இதோ என் நிலத்திற்கு அருகே யோவாபின் நிலம் இருக்கிறது; அதிலே அவனுக்கு வாற்கோதுமை விளைந்திருக்கிறது; நீங்கள் போய் அதைத் தீக்கொளுத்திப்போடுங்கள் என்றான்; அப்படியே அப்சலோமின் வேலைக்காரர் அந்த நிலத்தை தீக்கொளுத்திப்போட்ட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ன் தன் வேலைக்காரரைப் பார்த்து: இதோ என் நிலத்திற்கு அருகே யோவாபின் நிலம் இருக்கிறது; அதிலே அவனுக்கு வாற்கோதுமை விளைந்திருக்கிறது; நீங்கள் போய் அதைத் தீக்கொளுத்திப்போடுங்கள் என்றான்; அப்படியே அப்சலோமின் வேலைக்காரர் அந்த நிலத்தை தீக்கொளுத்திப்போட்ட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ன் தன் வேலைக்காரரைப் பார்த்து: இதோ என் நிலத்திற்கு அருகே யோவாபின் நிலம் இருக்கிறது; அதிலே அவனுக்கு வாற்கோதுமை விளைந்திருக்கிறது; நீங்கள் போய் அதைத் தீக்கொளுத்திப்போடுங்கள் என்றான்; அப்படியே அப்சலோமின் வேலைக்காரர் அந்த நிலத்தை தீக்கொளுத்திப்போ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ோவாப் எழுந்திருந்து, அப்சலோமிடத்தில் வீட்டிற்குள்போய், என்னுடைய நிலத்தையும் உம்முடைய வேலைக்காரர் தீக்கொளுத்திப்போட்டது என்ன என்று அவனைக் கேட்ட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ோவாப் எழுந்திருந்து, அப்சலோமிடத்தில் வீட்டிற்குள்போய், என்னுடைய நிலத்தையும் உம்முடைய வேலைக்காரர் தீக்கொளுத்திப்போட்டது என்ன என்று அவனைக் கே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ராஜா அந்த ஸ்திரீயைப் பார்த்து: நீ உன் வீட்டுக்குப் போ, உன் காரியத்தைக்குறித்து உத்தரவு கொடுப்பேன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சலோம் யோவாபைப் பார்த்து: இதோ, நான் ஏன் கேசூரிலிருந்து வந்தேன்; நான் அங்கே இருந்துவிட்டால் நலம் என்று ராஜாவுக்குச் சொல்லும்படி உம்மை ராஜாவினிடத்தில் அனுப்புவதற்காக உம்மை இங்கே வரும்படி அழைப்பித்தேன், இப்போதும் நான் ராஜாவின்முகத்தைப் பார்க்கட்டும்; என்மேல் குற்றமிருந்தால் அவர் என்னைக் கொன்றுபோடட்டும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சலோம் யோவாபைப் பார்த்து: இதோ, நான் ஏன் கேசூரிலிருந்து வந்தேன்; நான் அங்கே இருந்துவிட்டால் நலம் என்று ராஜாவுக்குச் சொல்லும்படி உம்மை ராஜாவினிடத்தில் அனுப்புவதற்காக உம்மை இங்கே வரும்படி அழைப்பித்தேன், இப்போதும் நான் ராஜாவின்முகத்தைப் பார்க்கட்டும்; என்மேல் குற்றமிருந்தால் அவர் என்னைக் கொன்றுபோடட்டும்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சலோம் யோவாபைப் பார்த்து: இதோ, நான் ஏன் கேசூரிலிருந்து வந்தேன்; நான் அங்கே இருந்துவிட்டால் நலம் என்று ராஜாவுக்குச் சொல்லும்படி உம்மை ராஜாவினிடத்தில் அனுப்புவதற்காக உம்மை இங்கே வரும்படி அழைப்பித்தேன், இப்போதும் நான் ராஜாவின்முகத்தைப் பார்க்கட்டும்; என்மேல் குற்றமிருந்தால் அவர் என்னைக் கொன்றுபோடட்டும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சலோம் யோவாபைப் பார்த்து: இதோ, நான் ஏன் கேசூரிலிருந்து வந்தேன்; நான் அங்கே இருந்துவிட்டால் நலம் என்று ராஜாவுக்குச் சொல்லும்படி உம்மை ராஜாவினிடத்தில் அனுப்புவதற்காக உம்மை இங்கே வரும்படி அழைப்பித்தேன், இப்போதும் நான் ராஜாவின்முகத்தைப் பார்க்கட்டும்; என்மேல் குற்றமிருந்தால் அவர் என்னைக் கொன்றுபோடட்டும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ோவாப் ராஜாவினிடத்தில் போய், அதை அவனுக்கு அறிவித்தபோது, அப்சலோமை அழைப்பித்தான், அவன் ராஜாவினிடத்தில் வந்து, ராஜாவுக்கு முன்பாகத் தரையிலே முகங்குப்புற விழுந்துவணங்கினான், அப்பொழுது ராஜா அப்சலோமை முத்தமிட்ட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ோவாப் ராஜாவினிடத்தில் போய், அதை அவனுக்கு அறிவித்தபோது, அப்சலோமை அழைப்பித்தான், அவன் ராஜாவினிடத்தில் வந்து, ராஜாவுக்கு முன்பாகத் தரையிலே முகங்குப்புற விழுந்துவணங்கினான், அப்பொழுது ராஜா அப்சலோமை முத்தமி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அந்தத் தெக்கோவாவூர் ஸ்திரீ ராஜாவைப் பார்த்து: ராஜாவாகிய என் ஆண்டவனே, ராஜாவின்மேலும் அவர் சிங்காசனத்தின்மேலும் குற்றமில்லாதபடிக்கு, அந்தப் பழி என்மேலும் என் தகப்பன் வீட்டின்மேலும் சுமரக்கடவது என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அந்தத் தெக்கோவாவூர் ஸ்திரீ ராஜாவைப் பார்த்து: ராஜாவாகிய என் ஆண்டவனே, ராஜாவின்மேலும் அவர் சிங்காசனத்தின்மேலும் குற்றமில்லாதபடிக்கு, அந்தப் பழி என்மேலும் என் தகப்பன் வீட்டின்மேலும் சுமரக்கடவது என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ിന്നു രാജാവു: നിന്നോടു വല്ലതും പറയുന്നവനെ എന്റെ അടുക്കൽ കൊണ്ടുവരിക; അവൻ പിന്നെ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ൊടുകയ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രക്തപ്രതികാരകൻ അധികം സംഹാരം ചെയ്കയും എന്റെ മകനെ അവർ നശിപ്പിക്കയും ചെയ്യാതിരിക്കേണ്ടതിന്നു 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 യഹോവയെ ഓർക്കേണമേ എന്നു അവൾ പറഞ്ഞു. അതിന്നു അവൻ: യഹോവയാണ, നിന്റെ മകന്റെ ഒരു രോമം പോലും നില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ഴുകയ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പ്പോൾ ആ സ്ത്രീ: യജമാനനായ രാജാവിനോടു അടിയൻ ഒരു വാക്കു ബോധിപ്പിച്ചുകൊള്ളട്ടെ എന്നു പറഞ്ഞു. പറ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 സ്ത്രീ പറഞ്ഞതു: ഇങ്ങനെയുള്ള കാര്യം നീ ദൈവത്തിന്റെ ജനത്തിന്നു വിരോധമായി വിചാരിക്കുന്ന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ു തന്റെ ഭ്രഷ്ടനെ മടക്കി വരുത്താഞ്ഞതിനാൽ ഇപ്പോൾ കല്പിച്ച വചനംകൊണ്ടു രാജാവ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്റക്കാരനെന്നു വ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അടിയന്നു രണ്ടു പുത്രന്മാർ ഉണ്ടായിരുന്നു; അവർ വയലിൽവെച്ചു തമ്മിൽ കലഹിച്ചു;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ാം മരിക്കേണ്ടുന്നവരല്ലോ: നിലത്തു ഒഴിച്ചുകളഞ്ഞതും വീണ്ടും ചേർത്തുകൂടാത്തതുമായ വെള്ളം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ന്നു; ദൈവം ജീവനെ എടുത്തുകളയാതെ ഭ്രഷ്ടനായവൻ തനിക്കു ഇനിയും ഭ്രഷ്ടനായിരിക്കാതവണ്ണം മാർഗ്ഗ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ിന്ത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ഞാൻ ഇപ്പോൾ യജമാനനായ രാജാവിനെ ഈ കാര്യം ഉണർത്തിപ്പാൻ വന്നതു ജനം എന്നെ ഭയപ്പെടുത്തുകകൊണ്ടാ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കൊണ്ടു ഇപ്പോൾ രാജാവിനെ ഉണർത്തിക്കട്ടെ. പക്ഷേ രാജാവു അടിയന്റെ അപേക്ഷ പ്രകാരം ചെയ്യുമായിര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രാജാവു കേട്ടു എന്നെയും എന്റെ മകനെയും ഒന്നിച്ചു ദൈവത്തിന്റെ അവകാശത്തിൽനിന്നു നശിപ്പ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ാവിക്കുന്നവന്റെ കയ്യിൽനിന്നു വിടുവിക്കുമല്ലോ എന്നു അടിയൻ വിചാ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ജമാനനായ രാജാവിന്റെ കല്പന ആശ്വാസമായിരിക്കട്ടെ; ഗുണവും ദോഷവും തിരിച്ചറിവാൻ യജമാനനായ രാജാവ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ദൂതനെപ്പോലെ ഇരിക്കുന്നു എന്നും അടിയൻ വിചാരിച്ചു. അതുകൊണ്ടു നിന്റെ ദൈവമായ യഹോവ നിന്നോ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ച്ചുമാറ്റുവാൻ ആരും ഇല്ലായ്കകൊണ്ടു ഒരുത്തൻ മറ്റവനെ അടിച്ചുകൊ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രാജാവു സ്ത്രീയോടു: ഞാൻ നിന്നോടു ഒരു കാര്യം ചോദിക്കുന്നു; അതു എന്നോടു മറെച്ചുവെക്കരുത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 യജമാനനായ രാജാവു കല്പിച്ചാലും എന്നു സ്ത്രീ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രാജാവിന്റെ മനസ്സു അബ്ശാലോമിന്റെ നേരെ ചാഞ്ഞിരിക്കുന്നു എന്നു സെരൂയയുടെ മകനായ യോവാബ് അറിഞ്ഞ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െക്കോവയിലേക്കു ആളയ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ിടെനിന്നു വിവേകവതിയായ ഒരു സ്ത്രീയെ വരുത്തി അവളോടു: മരിച്ചുപോയവനെക്കുറിച്ചു ഏറിയനാളായ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ഃഖിച്ചുകൊണ്ടിരിക്കുന്ന ഭാര്യയുടെ ഭാവത്തിൽ നീ ദുഃഖംനടിച്ചും ദുഃഖവസ്ത്രം ധരിച്ചും തൈലം പൂശാ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രാജാവിന്റെ അടുക്കൽ ചെന്നു അവനോടു ഇന്നിന്നപ്രകാരം സംസാരിക്കേണം എന്നു പറഞ്ഞു; യോവാബ് വാചകം അവ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ദേശിച്ചു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പ്പോൾ രാജാവു: ഇതിലൊക്കെയും യോവാബിന്റെ കൈ ഇല്ലയോ എന്നു ചോദിച്ചതിന്നു സ്ത്രീ ഉത്തരം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ജമാനനായ രാജാവേ, നിന്റെ ജീവനാണ, യജമാനനായ രാജാവു അരുളിച്ചെയ്താൽ വലത്തോട്ടോ ഇടത്തോട്ടോ ആ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കുലം മുഴുവനും അടിയന്റെ നേരെ എഴുന്നേറ്റു: സഹോദരഘാതകനെ ഏല്പിച്ചുതരിക; അവൻ കൊന്ന സഹോദരന്റെ ജീ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റിക്കൂടാ; നിന്റെ ഭൃത്യനായ യോവാബ് തന്നേ ആകുന്നു ഇതു അടിയനോടു കല്പിച്ചതു; അവൻ തന്നേ ഈ വാചകമ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ിയന്നു ഉപദേശിച്ചുത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ഇങ്ങനെ തെക്കോവക്കാരത്തിയായ സ്ത്രീ രാജാവിനോടു സംസാരിപ്പാൻ ചെന്നു സാഷ്ടാംഗം വീണു നമസ്കര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േ, രക്ഷിക്കേണമ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കാര്യത്തിന്റെ രൂപം മാറ്റേണ്ടതിന്നു നിന്റെ ഭൃത്യനായ യോവാബ് ഇതു ചെയ്തിരിക്കുന്നു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ൂമിയിലുള്ളതൊക്കെയും അറിവാൻ ഒരു ദൈവദൂതന്റെ ജ്ഞാനത്തിന്നൊത്തവണ്ണം എന്റെ യജമാനൻ ജ്ഞാനമുള്ളവന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രാജാവു അവളോടു: നിനക്കു എന്തുവേണം എന്നു ചോദിച്ചതിന്നു അവൾ പറഞ്ഞതു: അടിയൻ ഒരു വിധവ ആ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ർത്താവു മരിച്ച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രാജാവു യോവാബിനോടു: ഞാൻ ഈ കാര്യം സമ്മതിച്ചിരിക്കുന്നു; അതുകൊണ്ടു നീ ചെന്നു അബ്ശാലോംകുമാര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രിക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രം അവനെ കൊന്നു അങ്ങനെ അവകാശിയെയും നശിപ്പിക്കട്ടെ എന്നു പറയുന്നു; ഇങ്ങനെ അവർ എന്റെ ഭർത്താവ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ോവാബ് സാഷ്ടാംഗം വീണു നമസ്കരിച്ചു രാജാവിനെ അഭിനന്ദിച്ചു: യജമാനനായ രാജാവേ, അടിയന്റെ വാക്കു 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ു ചെയ്തതുകൊണ്ടു അടിയന്നു തിരുമുമ്പിൽ കൃപ ലഭിച്ചു എന്നു അടിയൻ ഇന്നു അറിയുന്നു എന്നു യോവാബ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ങ്ങനെ യോവാബ് പുറപ്പെട്ടു ഗെശൂരിൽ ചെന്നു അബ്ശാലോമിനെ യെരൂശലേമിലേക്കു കൂട്ടിക്കൊണ്ട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എന്നാൽ രാജാവു: അവൻ തന്റെ വീട്ടിലേക്കു പോകട്ടെ; എന്റെ മുഖം അവൻ കാണരുതു എന്നു കല്പിച്ചു. അ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ശാലോം തന്റെ വീട്ടിൽ പോയി; രാജാവിന്റെ മുഖം കണ്ട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എന്നാൽ എല്ലായിസ്രായേലിലും സൌന്ദര്യംകൊണ്ടു അബ്ശാലോമിനോളം ശ്ളാഘ്യനായ ഒരുത്തനും ഉണ്ടായിരുന്ന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ിതൊട്ടു മുടിവരെ അവന്നു ഒരു ഊനവും ഇ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വൻ തന്റെ തലമുടി ആണ്ടുതോറും കത്രിപ്പിച്ചുകളയും; അതു തനിക്കു ഭാരമായിരിക്കയാൽ അത്ര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ത്രിപ്പിച്ചതു; അവന്റെ തലമുടി കത്രിച്ചാൽ രാജതൂക്കത്തിന്നു ഇരുനൂറു ശേക്കെൽ കാണ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രും സന്തതിയും ഭൂമിയിൽ വെച്ചേക്കാതെ എനിക്കു ശേഷിച്ചിരിക്കുന്ന കനലും കെടുത്തുകളവാൻ ഭാവ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ബ്ശാലോമിന്നു മൂന്നു പുത്രന്മാരും താമാർ എന്നു പേരുള്ള ഒരു മകളും ജനിച്ചിരുന്നു; അവൾ സൌന്ദര്യ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്രീ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രാജാവിന്റെ മുഖം കാണാതെ അബ്ശാലോം രണ്ടു സംവത്സരം മുഴുവനും യെരൂശലേമിൽ പാ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ആകയാൽ അബ്ശാലോം യോവാബിനെ രാജാവിന്റെ അടുക്കൽ അയക്കേണ്ടതിന്നു അവനെ വിളിപ്പാൻ ആളയച്ചു. എന്നാൽ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അടുക്കൽ ചെന്നില്ല. രണ്ടാമതു പറഞ്ഞയച്ചിട്ടും അവൻ ചെ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തുകൊണ്ടു അവൻ തന്റെ ഭൃത്യന്മാരോടു: എന്റെ നിലത്തിന്നരികെ യോവാബിന്നു ഒരു നിലം ഉണ്ടല്ലോ; അതിൽ യ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ഞ്ഞുകിടക്കുന്നു; നിങ്ങൾ ചെന്നു അതു തീവെച്ചു ചുട്ടുകളവിൻ എന്നു പറഞ്ഞു. അങ്ങനെ അബ്ശാലോമ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ർ ആ കൃഷി ചുട്ട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പ്പോൾ യോവാബ് എഴുന്നേറ്റു അബ്ശാലോമിന്റെ വീട്ടിൽ ചെന്നു അവനോടു: നിന്റെ ഭൃത്യന്മാർ എന്റെ കൃഷ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ട്ടുകളഞ്ഞതു എന്തു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രാജാവു സ്ത്രീയോടു: നിന്റെ വീട്ടിലേക്കു പോക; ഞാൻ നിന്റെ കാര്യത്തിൽ കല്പന കൊടു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ബ്ശാലോം യോവാബിനോടു: ഞാൻ ഗെശൂരിൽനിന്നു എന്തിന്നു വന്നിരിക്കുന്നു? ഞാൻ അവിടെത്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ർത്തിരുന്നെങ്കിൽ കൊള്ളായിരുന്നു എന്നു രാജാവിനോടു പറവാൻ നിന്നെ അവന്റെ അടുക്കൽ അയക്കേണ്ടതി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വിടെ വരേണം എന്നു ഞാൻ പറഞ്ഞയച്ചുവല്ലോ; എനിക്കു ഇപ്പോൾ രാജാവിന്റെ മുഖം കാണേണം; എന്നിൽ കുറ്റ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െങ്കിൽ അവൻ എന്നെ കൊല്ല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യോവാബ് രാജാവിന്റെ അടുക്കൽ ചെന്നു വസ്തുത അറിയിച്ചു; അവൻ അബ്ശാലോമിനെ വിളിപ്പിച്ചു; അവൻ രാജ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ചെന്നു രാജാവിന്റെ മുമ്പാകെ സാഷ്ടാംഗം വീണു നമസ്കരിച്ചു; രാജാവു അബ്ശാലോമിനെ ചുംബ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ആ തെക്കോവക്കാരത്തി രാജാവിനാടു: എന്റെ യജമാനനായ രാജാവേ, കുറ്റം എന്റെ മേലും എന്റെ പിതൃഭവനത്തിന്മേ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ട്ടെ; രാജാവിന്നും സിംഹാസനത്തിന്നും കുറ്റമില്ലാതെ ഇരിക്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2026-09-07T03:55:42Z</dcterms:created>
  <dcterms:modified xsi:type="dcterms:W3CDTF">2026-09-07T03:55:42Z</dcterms:modified>
  <dc:title>2 ശമൂവേൽ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