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கண்ணில் பெரும்பான்மை என்றால்
அதிகம்பேர் நிற்பதே அவர் சொல்லும் கணக்கு
அப்பா உம் கண்ணில் தனிமனிதனாயினும்
நீர் துணை நிற்பதால் பெரும்பான்மை எ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 ஊர் என்ன சொன்னாலும்
பார் எதிர் நின்னாலும் பிள்ளையல்லோ நான் உமக்கு
அட ஊர் என்ன சொன்னாலும்
பார் எதிர் நின்னாலும் பிள்ளையல்லோ நான் உமக்கு
நிகர் இல்லாத தகப்பனு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
என் இயேசுவை 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பக்கம் வந்தாலும் நீங்க என் கூடாரம் 
தீங்கு என்னை அணுகாது
துர்ச்சனப்பிரவாகம் சூழ்ந்திட வந்தாலும் 
துளியும் என்னை நெருங்க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பக்கம் வந்தாலும் நீங்க என் கூடாரம்   தீங்கு என்னைஅணுகாது
துர்ச்சனப்பிரவாகம் சூழ்ந்திட நின்றாலும் 
துளியும் என்னை நெருங்க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வெள்ளாட்டு கிடை போல் கிடந்தேன்
உம் நிழலில் என் தஞ்சம் கொண்டேன்
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
என் இயேசுவை 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மாய் தோன்றும் பாதைகளிலெல்லாம்
பின்னிலே தாங்கிடும் உள்ளங்கை அழகு
சருக்கலாய் தோன்றும் பாதைகளிலெல்லாம்
பின்னலாய் தாங்கிடும் உம் விரல்கள் அழ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ந்த நிலை என்றாலும் என்னை விட்டு
போகாமல் நிற்பதல்லோ உம் அழகு
நான் எந்த நிலை என்றாலும் என்னை விட்டு
போகாமல் நிற்பதல்லோ உம் அழகு
விட்டு கொடுக்காத பேரழ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மலையோ, சம வெளியோ
இரண்டிலும் நீரே என் தேவன்
உயர் மலையோ, சம வெளியோ
இரண்டிலும் நீரே என் தே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ிலையிலும் ஆராதித்திடுவேன் என் இயேசுவை
முழு மனதோடு ஆரா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2026-09-16T18:53:45Z</dcterms:created>
  <dcterms:modified xsi:type="dcterms:W3CDTF">2026-09-16T18:53:45Z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