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ஜலப்பிரளயத்துக்குத் தப்பும்படி நோவாவும் அவனுடனேகூட அவன் குமாரரும், அவன் மனைவியும் அவன் குமாரரின் மனைவிகளும் பேழைக்குள் பிரவேசி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் நோவாவுக்குக் கட்டளையிட்டபடியே, சுத்தமான மிருகங்களிலும், சுத்தமல்லாத மிருகங்களிலும், பூமியின்மேல் ஊரும் பிராணிகள் எல்லாவற்றில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ணும் பெண்ணும் ஜோடு ஜோடாக நோவாவிடத்தில் பேழைக்குட்பட்டன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ணும் பெண்ணும் ஜோடு ஜோடாக நோவாவிடத்தில் பேழைக்குட்பட்டன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ழுநாள் சென்றபின்பு பூமியின்மேல் ஜலப்பிரளயம் உண்டாயி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ோவாவுக்கு அறுநூறாம் வயதாகும் வருஷம் இரண்டாம் மாதம் பதினேழாம் தேதியாகிய அந்நாளிலே, மகா ஆழத்தின் ஊற்றுக்கண்களெல்லாம் பிளந்தன; வானத்தின் மதகுகளும் திறவுண்டன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ோவாவுக்கு அறுநூறாம் வயதாகும் வருஷம் இரண்டாம் மாதம் பதினேழாம் தேதியாகிய அந்நாளிலே, மகா ஆழத்தின் ஊற்றுக்கண்களெல்லாம் பிளந்தன; வானத்தின் மதகுகளும் திறவுண்டன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ற்பதுநாள் இரவும் பகலும் பூமியின்மேல் பெருமழை பெய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ைத்தினமே நோவாவும், நோவாவின் குமாரராகிய சேமும் காமும் யாப்பேத்தும், அவர்களுடனேகூட நோவாவின் மனைவியும், அவன் குமாரரின் மூன்று மனைவிகளும், பேழைக்குள் பிரவேசித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ோடு ஜாதிஜாதியான சகலவிதக் காட்டு மிருகங்களும், ஜாதிஜாதியான சகலவித நாட்டு மிருகங்களும், பூமியின்மேல் ஊருகிற ஜாதிஜாதியான சகலவித ஊரும் பிராணிகளும், ஜாதிஜாதியான சகலவிதப் பறவைகளும், பலவிதமான சிறகுகளுள்ள சகலவிதப் பட்சிகளும் பிரவேசித்தன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ின்மீதெங்கும் வித்தை உயிரோடே காக்கும் பொருட்டு, நீ சுத்தமான சகல மிருகங்களிலும், ஆணும் பெண்ணுமாக எவ்வேழு ஜோடும், சுத்தமல்லாத மிருகங்களில் ஆணும் பெண்ணுமாக ஒவ்வொரு ஜோட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ோடு ஜாதிஜாதியான சகலவிதக் காட்டு மிருகங்களும், ஜாதிஜாதியான சகலவித நாட்டு மிருகங்களும், பூமியின்மேல் ஊருகிற ஜாதிஜாதியான சகலவித ஊரும் பிராணிகளும், ஜாதிஜாதியான சகலவிதப் பறவைகளும், பலவிதமான சிறகுகளுள்ள சகலவிதப் பட்சிகளும் பிரவேசித்தன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டியே ஜீவசுவாசமுள்ள மாம்ச ஜந்துக்கள் எல்லாம் ஜோடு ஜோடாக நோவாவிடத்தில் பேழைக்குள் பிரவேசித்தன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அவனுக்குக் கட்டளையிட்டபடியே, ஆணும் பெண்ணுமாகச் சகலவித மாம்ச ஜந்துக்களும் உள்ளே பிரவேசித்தன; அப்பொழுது கர்த்தர் அவனை உள்ளேவிட்டுக் கதவை அடைத்த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அவனுக்குக் கட்டளையிட்டபடியே, ஆணும் பெண்ணுமாகச் சகலவித மாம்ச ஜந்துக்களும் உள்ளே பிரவேசித்தன; அப்பொழுது கர்த்தர் அவனை உள்ளேவிட்டுக் கதவை அடைத்த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ஜலப்பிரளயம் நாற்பது நாள் பூமியின்மேல் உண்டானபோது, ஜலம் பெருகி, பேழையைக் கிளம்பப்பண்ணிற்று; அது பூமிக்குமேல் மித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ஜலப்பிரளயம் நாற்பது நாள் பூமியின்மேல் உண்டானபோது, ஜலம் பெருகி, பேழையைக் கிளம்பப்பண்ணிற்று; அது பூமிக்குமேல் மித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ஜலம் பெருவெள்ளமாகி, பூமியின்மேல் மிகவும் பெருகிற்று; பேழையானது ஜலத்தின்மேல் மிதந்துகொண்டி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ஜலம் பூமியின்மேல் மிகவும் அதிகமாய்ப் பெருகினதினால், வானத்தின்கீழ் எங்குமுள்ள உயர்ந்த மலைகளெல்லாம் மூடப்பட்டன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ூடப்பட்ட மலைகளுக்கு மேலாய்ப் பதினைந்துமுழ உயரத்திற்கு ஜலம் பெருகிற்ற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மாம்சஜந்துக்களாகிய பறவைகளும், நாட்டு மிருகங்களும் காட்டு மிருகங்களும் பூமியின்மேல் ஊரும் பிராணிகள் யாவும், எல்லா நரஜீவன்களும், பூமியின்மேல் சஞ்சரிக்கிறவைகள் யாவும் மாண்டன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ின்மீதெங்கும் வித்தை உயிரோடே காக்கும் பொருட்டு, நீ சுத்தமான சகல மிருகங்களிலும், ஆணும் பெண்ணுமாக எவ்வேழு ஜோடும், சுத்தமல்லாத மிருகங்களில் ஆணும் பெண்ணுமாக ஒவ்வொரு ஜோட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மாம்சஜந்துக்களாகிய பறவைகளும், நாட்டு மிருகங்களும் காட்டு மிருகங்களும் பூமியின்மேல் ஊரும் பிராணிகள் யாவும், எல்லா நரஜீவன்களும், பூமியின்மேல் சஞ்சரிக்கிறவைகள் யாவும் மாண்டன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ெட்டாந்தரையில் உண்டான எல்லாவற்றிலும் நாசியிலே ஜீவசுவாசமுள்ளவைகள் எல்லாம் மாண்டுபோயின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னுஷர் முதல், மிருகங்கள், ஊரும் பிராணிகள், ஆகாயத்துப் பறவைகள் பரியந்தமும், பூமியின்மேல் இருந்த உயிருள்ள வஸ்துக்கள் யாவும் அழிந்து, அவைகள் பூமியில் இராதபடிக்கு நிக்கிரகமாயின; நோவாவும் அவனுடனே பேழையில் இருந்த உயிர்களும் மாத்திரம் காக்கப்பட்டன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னுஷர் முதல், மிருகங்கள், ஊரும் பிராணிகள், ஆகாயத்துப் பறவைகள் பரியந்தமும், பூமியின்மேல் இருந்த உயிருள்ள வஸ்துக்கள் யாவும் அழிந்து, அவைகள் பூமியில் இராதபடிக்கு நிக்கிரகமாயின; நோவாவும் அவனுடனே பேழையில் இருந்த உயிர்களும் மாத்திரம் காக்கப்பட்டன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ஜலம் பூமியின்மேல் நூற்றைம்பது நாள் மிகவும் பிரவாகித்துக்கொண்டிருந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நோவாவை நோக்கி: நீயும் உன் வீட்டார் அனைவரும் பேழைக்குள் பிரவேசியுங்கள்; இந்தச் சந்ததியில் உன்னை எனக்கு முன்பாக நீதிமானாகக் கண்ட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நோவாவை நோக்கி: நீயும் உன் வீட்டார் அனைவரும் பேழைக்குள் பிரவேசியுங்கள்; இந்தச் சந்ததியில் உன்னை எனக்கு முன்பாக நீதிமானாகக் கண்ட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ாயத்துப் பறவைகளிலும், சேவலும் பேடுமாக எவ்வேழு ஜோடும் உன்னிடத்தில் சேர்த்துக்கொ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ாயத்துப் பறவைகளிலும், சேவலும் பேடுமாக எவ்வேழு ஜோடும் உன்னிடத்தில் சேர்த்துக்கொ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ன்னும் ஏழுநாள் சென்றபின்பு, நாற்பதுநாள் இரவும் பகலும் பூமியின்மேல் மழையை வருஷிக்கப்பண்ணி, நான் உண்டாக்கின ஜீவஜந்துக்கள் அனைத்தையும் பூமியின்மேல் இராதபடி நிக்கிரகம் பண்ணுவேன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ன்னும் ஏழுநாள் சென்றபின்பு, நாற்பதுநாள் இரவும் பகலும் பூமியின்மேல் மழையை வருஷிக்கப்பண்ணி, நான் உண்டாக்கின ஜீவஜந்துக்கள் அனைத்தையும் பூமியின்மேல் இராதபடி நிக்கிரகம் பண்ணுவேன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ோவா தனக்குக் கர்த்தர் கட்டளையிட்டபடியெல்லாம் செய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ஜலப்பிரளயம் பூமியின்மேல் உண்டானபோது, நோவா அறுநூறு வயதாய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5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नूह अपने पुत्रों, पत्नी और बहुओं समेत, जलप्रलय से बचने के लिये जहाज में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शुद्ध, और अशुद्ध दोनो प्रकार के पशुओं में से, पक्षियो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भूमि पर रेंगने वालों में से भी, दो दो, अर्थात नर और मादा, जहाज में नूह के पास गए, जिस प्रक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ने नूह को आज्ञा द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सात दिन के उपरान्त प्रलय का जल पृथ्वी पर आ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जब नूह की अवस्था के छ: सौवें वर्ष के दूसरे महीने का सत्तरहवां दिन आया; उसी दिन बड़े गहिरे समुद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ब सोते फूट निकले और आकाश के झरोखे खुल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वर्षा चालीस दिन और चालीस रात निरन्तर पृथ्वी पर होती रह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ठीक उसी दिन नूह अपने पुत्र शेम, हाम, और येपेत, और अपनी पत्नी, और तीनों बहुओं समेत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उनके संग एक एक जाति के सब बनैले पशु, और एक एक जाति के सब घरेलू पशु, और एक एक जाति के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सब जाति के शुद्ध पशुओं में से तो तू सात सात, अर्थात नर और मादा लेना: पर जो पशु शुद्ध नहीं है,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ृथ्वी पर रेंगने वाले, और एक एक जाति के सब उड़ने वाले पक्षी, जहाज में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ितने प्राणियों में जीवन की आत्मा थी उनकी सब जातियों में से दो दो नूह के पास जहाज में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जो गए, वह परमेश्वर की आज्ञा के अनुसार सब जाति के प्राणियों में से नर और मादा गए। तब यहोवा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ा द्वार बन्द कर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पृथ्वी पर चालीस दिन तक प्रलय होता रहा; और पानी बहुत बढ़ता ही गया जिस से जहाज ऊपर को उठने ल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वह पृथ्वी पर से ऊंचा उठ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जल बढ़ते बढ़ते पृथ्वी पर बहुत ही बढ़ गया, और जहाज जल के ऊपर ऊपर तैरत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जल पृथ्वी पर अत्यन्त बढ़ गया, यहां तक कि सारी धरती पर जितने बड़े बड़े पहाड़ थे, सब डूब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जल तो पन्द्रह हाथ ऊपर बढ़ गया, और पहाड़ भी डूब ग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क्या पक्षी, क्या घरेलू पशु, क्या बनैले पशु, और पृथ्वी पर सब चलने वाले प्राणी, और जितने जन्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े दो दो लेना, अर्थात नर और माद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ृथ्वी मे बहुतायत से भर गए थे, वे सब, और सब मनुष्य मर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जो जो स्थल पर थे उन में से जितनों के नथनों में जीवन का श्वास था, सब मर मिट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क्या मनुष्य, क्या पशु, क्या रेंगने वाले जन्तु, क्या आकाश के पक्षी, जो जो भूमि पर थे, सो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ृथ्वी पर से मिट गए; केवल नूह, और जितने उसके संग जहाज में थे, वे ही बच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जल पृथ्वी पर एक सौ पचास दिन तक प्रबल रह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और यहोवा ने नूह से कहा, तू अपने सारे घराने समेत जहाज में जा; क्योंकि मैं ने इस समय के लोगों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केवल तुझी को अपनी दृष्टि में धर्मी देख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आकाश के पक्षियों में से भी, सात सात, अर्थात नर और मादा लेना: कि उनका वंश बचकर सारी पृथ्वी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ऊपर बना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क्योंकि अब सात दिन और बीतने पर मैं पृथ्वी पर चालीस दिन और चालीस रात तक जल बरसाता रहूंगा; जित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स्तुएं मैं ने बनाईं हैं सब को भूमि के ऊपर से मिटा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यहोवा की इस आज्ञा के अनुसार नूह ने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नूह की अवस्था छ: सौ वर्ष की थी, जब जलप्रलय पृथ्वी पर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2026-08-03T21:08:13Z</dcterms:created>
  <dcterms:modified xsi:type="dcterms:W3CDTF">2026-08-03T21:08:13Z</dcterms:modified>
  <dc:title>उत्पत्ति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