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1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ம் வல்ல செயல்கள்
மிகவும் பெரிய அதிசயமன்றோ (2)
உம் தூய வழிகள் நேர்மையான
சத்திய தீபமன்றோ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 (2)
என் அன்பர் இயேசுவுக்க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உமக்கன்றோ
மாட்சிமை உமக்கன்றோ (2)
துதியும் புகழும் ஸ்தோத்திரமும்
தூயவர் உமக்கன்றோ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 (2)
என் அன்பர் இயேசுவுக்க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உமக்கன்றோ
மாட்சிமை உமக்கன்றோ (2)
துதியும் புகழும் ஸ்தோத்திரமும்
தூயவர் உமக்கன்றோ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 (2)
என் அன்பர் இயேசுவுக்கே (2)
மகிமை உமக்கன்றோ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ிலையேறப் பெற்ற உம் இரத்தத்தால்
விடுதலை கொடுத்தீர் (2)
இராஜாக்களாக லேவியராக
உமக்கென தெரிந்து கொண்டீர்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 (2)
என் அன்பர் இயேசுவுக்கே (2)
மகிமை உமக்கன்றோ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ழிகாட்டும் தீபம் துணையாளரே
தேற்றும் தெய்வமே (2)
அன்பால் பெலத்தால் அனல் மூட்டும் ஐயா
அபிஷேக நாதரே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 (2)
என் அன்பர் இயேசுவுக்கே (2)
மகிமை உமக்கன்றோ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ப்போதும் இருக்கின்ற இனிமேலும் வருகின்ற
எங்கள் ராஜாவே (2)
உம் நாமம் வாழ்க உம் அரசு வருக
உம் சித்தம் நிறைவேறுக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 (2)
என் அன்பர் இயேசுவுக்கே (2)
மகிமை உமக்கன்றோ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2026-09-16T18:55:03Z</dcterms:created>
  <dcterms:modified xsi:type="dcterms:W3CDTF">2026-09-16T18:55:03Z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