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meet again with hearts aflame, 
To praise the dear Redeemer's name, 
With voices full of love and song : 
Behold a happy throng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shout aloud, while hills around 
Re-echo with a joyful sound : 
Let Christ be King ! let Christ be King! 
To Him our praise we br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thank our Saviour and our Lord 
For all the sweetness of His word — 
The Cross at which we laid our sin, 
The crown we hope to w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teach us, Lord, in this glad hour, 
The greatness of Thy Spirit's power ; 
Reign Thou supreme in every heart — 
The King of Love Thou art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e with us in our every home, 
Be with us in the days to come; 
May  Saved to Serve  our motto be, 
While working still for The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Hymn : 1126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