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இயேசுவே
அகிலம் போற்றும் தெய்வமாம்
அன்பின் தெய்வம் வேறு இல்லை
அவரை அண்டியே சேர்ந்திட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ே
இயேசு வல்லவரே
மனதின் இருளை நீக்கிடுவார்
உள்ளம் திறந்தே ஏற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ோக்க வந்தவர்
சாபம் யாவும் நீக்குவார்
இவரை அல்லால் வழியும் இல்லை
அகத்தில் இவரை ஏற்றிடுவாய்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யங்கள் யாவும் அகற்றிடவே
பரிவாய் வந்தார் உலகினிலே
சாவை ஜெயித்தார் ரோகம் தொலைத்தார்
உந்தன் நாயகனாம் இவரை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 மைந்தனாய் வந்தவர்
மாலும் மாந்தரை மீட்கவே
கருணை தேவன் அன்பின் தெய்வம்
எந்தன் நாயகனாம் இவரே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2026-07-31T17:58:33Z</dcterms:created>
  <dcterms:modified xsi:type="dcterms:W3CDTF">2026-07-31T17:58:33Z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