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ழம் காணவேண்டும் என்றும் –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க்கும் சிந்தையால் நிறைய வேண்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டிதல் ஆனந்தம் ஆகிட வேண்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ாளி தந்திரத்தை வெல்வதே இன்ப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வீசும் தீபமாக வேண்டும் –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ன் ஜீவ வாசனையாய் வலம்வர வேண்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ச்சிபெற்ற சமுதாயம் மலர்ந்திட வேண்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மே பரலோகமாய் மாறிட வேண்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் பெருகவேண்டும் தேவா –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காணவேண்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எங்கும் வெல்ல வேண்டு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இராஜ்யம் துரிதமாய் வர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ேவனே உம்மை வாஞ்சிக்கின்ற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நாயகா உம்மை சேவிக்கின்ற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ாதிபதியே உம்மில் மூழ்கிற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மலர்களாய் நித்தம் மலர்ந்திடச் செய்ய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2026-07-30T13:44:29Z</dcterms:created>
  <dcterms:modified xsi:type="dcterms:W3CDTF">2026-07-30T13:44:29Z</dcterms:modified>
  <dc:title>துதிப் பாடல்கள் : 310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