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ஏதந் தீவினை செய்யாத் தூயன், - எப்
போதுமே நன்மைபுரி நேயன், (2) - தப்
பாது காத்திடும் நல்லாய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ழுந்தவரைக் கரையேற்றப், - பாவத்
தழுந்து மனுக்குலத்தை மாற்ற, (2) விண்ணுக்
கெழுந்து நாம் அவரையே போற்ற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த்தவர் மீண்டும் பிழைக்க, - உயர்
நித்திய ஜீவனை அளிக்கத், (2) - தேவ
பக்தர் யாவரும் களிக்க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ுதிய காரியம் வாய்க்கத், - தேவ
சுருதி மொழிகளெல்லாம் காக்க, (2) - நம்
இரு திறத்தாரையும் சேர்க்க, -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வின் பயங்கரத்தை ஒழிக்கக், - கெட்ட
ஆவியின் வல்லமையை அழிக்க, (2) - இப்
பூவின் மீதுசபை செழிக்க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2026-09-15T15:10:16Z</dcterms:created>
  <dcterms:modified xsi:type="dcterms:W3CDTF">2026-09-15T15:10:16Z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