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ஆகாத காரியம் ஒன்றுமில்லை (3)
எல்லாமே உம்மால் ஆகும் அல்லேலுயா 
எல்லாமே உம்மால் ஆ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ும் எல்லாம் ஆகும், உம்மாலேதான் எல்லாம் ஆகும் 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ொல்லி முடியாத அற்புதம் செய்பவர் நீரே (ஐயா நீரே)
எண்ணி முடியாத அதிசயம் செய்பவர் நீரே (ஐயா நீரே) (2)
அப்பா உமக்கு ஸ்தோத்திரம், அன்பே உமக்கு ஸ்தோத்திரம் 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க்கு குறித்ததை நிறைவேற்றி முடிப்பவர் நீரே (ஐயா நீரே)
எனக்காக யாவையும் செய்து முடிப்பவர் நீரே (ஐயா நீரே) (2)
அப்பா உமக்கு ஸ்தோத்திரம், அன்பே உமக்கு ஸ்தோத்திரம்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றண்ட நிலத்தை நீருற்றாய் மாற்றுபவர் நீரே (ஐயா நீரே)
அவாந்தர வெளியை தண்ணீராய் மாற்றுபவர் நீரே (ஐயா நீரே) (2)
அப்பா உமக்கு ஸ்தோத்திரம், அன்பே உமக்கு ஸ்தோத்திரம்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2026-07-31T13:11:27Z</dcterms:created>
  <dcterms:modified xsi:type="dcterms:W3CDTF">2026-07-31T13:11:27Z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