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presProps" Target="presProps.xml"/>
  <Relationship Id="rId6" Type="http://schemas.openxmlformats.org/officeDocument/2006/relationships/viewProps" Target="viewProps.xml"/>
  <Relationship Id="rId7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8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met a Stranger fair to see,
As walked I down life's rugged way ;
He spoke so sweet,so tenderly,
He won me to Himself that day.
It was the Man ...of Galilee . . .
Who whispered words ...of joy to me : . . .
Thy many sins ...be all forgiven thee,
Thy sins be all . . . forgiven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nd when that Stranger spoke to me,
My heart threw off its guilty load ;
I felt at once that I was free ;
I left my burdens by the road.
3 I love that Stranger since the hour
He talked to me in tender tone ;
A joy is mine, I feel its power--
And Him as Lord I'm glad to 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2026-07-30T13:03:46Z</dcterms:created>
  <dcterms:modified xsi:type="dcterms:W3CDTF">2026-07-30T13:03:46Z</dcterms:modified>
  <dc:title>Hymn : 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