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presProps" Target="presProps.xml"/>
  <Relationship Id="rId86" Type="http://schemas.openxmlformats.org/officeDocument/2006/relationships/viewProps" Target="viewProps.xml"/>
  <Relationship Id="rId8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ாட்கள் வருமென்று கர்த்தர் சொல்லுகிறார், அப்பொழுது தாவீதுக்கு ஒரு நீதியுள்ள கிளையை எழும்பப்பண்ணுவேன்; அவர் ராஜாவாயிருந்து ஞானமாய் ராஜரிகம்பண்ணி, பூமியிலே நியாயத்தையும் நீதியையும் நடப்பி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ாட்கள் வருமென்று கர்த்தர் சொல்லுகிறார், அப்பொழுது தாவீதுக்கு ஒரு நீதியுள்ள கிளையை எழும்பப்பண்ணுவேன்; அவர் ராஜாவாயிருந்து ஞானமாய் ராஜரிகம்பண்ணி, பூமியிலே நியாயத்தையும் நீதியையும் நடப்பி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ாட்கள் வருமென்று கர்த்தர் சொல்லுகிறார், அப்பொழுது தாவீதுக்கு ஒரு நீதியுள்ள கிளையை எழும்பப்பண்ணுவேன்; அவர் ராஜாவாயிருந்து ஞானமாய் ராஜரிகம்பண்ணி, பூமியிலே நியாயத்தையும் நீதியையும் நடப்ப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நாட்களில் யூதா இரட்சிக்கப்படும், இஸ்ரவேல் சுகமாய் வாசம்பண்ணும்; அவருக்கு இடும் நாமம் நமது நீதியாயிருக்கிற கர்த்தர் என்ப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நாட்களில் யூதா இரட்சிக்கப்படும், இஸ்ரவேல் சுகமாய் வாசம்பண்ணும்; அவருக்கு இடும் நாமம் நமது நீதியாயிருக்கிற கர்த்தர் என்பத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, இதோ, நாட்கள் வரும், அப்பொழுது இஸ்ரவேல் புத்திரரை எகிப்துதேசத்திலிருந்து அழைத்துக்கொண்டுவந்த கர்த்தருடைய ஜீவனைக்கொண்டு சத்தியம்பண்ணாம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, இதோ, நாட்கள் வரும், அப்பொழுது இஸ்ரவேல் புத்திரரை எகிப்துதேசத்திலிருந்து அழைத்துக்கொண்டுவந்த கர்த்தருடைய ஜீவனைக்கொண்டு சத்தியம்பண்ணாம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வீட்டின் சந்ததியாரைத் தங்கள் சுயதேசத்தில் குடியிருக்கும்படிக்கு வடதேசத்திலும், நான் அவர்களைத் துரத்தியிருந்த எல்லா தேசங்களிலுமிருந்து அழைத்து வழிநடத்திக்கொண்டுவந்த கர்த்தருடைய ஜீவனைக்கொண்டு சத்தியம்பண்ணுவார்களெ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வீட்டின் சந்ததியாரைத் தங்கள் சுயதேசத்தில் குடியிருக்கும்படிக்கு வடதேசத்திலும், நான் அவர்களைத் துரத்தியிருந்த எல்லா தேசங்களிலுமிருந்து அழைத்து வழிநடத்திக்கொண்டுவந்த கர்த்தருடைய ஜீவனைக்கொண்டு சத்தியம்பண்ணுவார்களெ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ர்க்கதரிசிகளினிமித்தம் என் இருதயம் என் உள்ளத்திலே நொறுங்கியிருக்கிறது; என் எலும்புகளெல்லாம் அதிருகிறது; கர்த்தர் நிமித்தமும், அவருடைய பரிசுத்த வார்த்தைகளினிமித்தமும் நான் வெறித்திருக்கிற மனுஷனைப்போலவும் மதுபானம் மேற்கொண்டவனைப்போலவும் இரு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மேய்ச்சலின் ஆடுகளைக் கெடுத்துச் சிதறடிக்கிற மேய்ப்பர்களுக்கு ஐயோ! என்று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ர்க்கதரிசிகளினிமித்தம் என் இருதயம் என் உள்ளத்திலே நொறுங்கியிருக்கிறது; என் எலும்புகளெல்லாம் அதிருகிறது; கர்த்தர் நிமித்தமும், அவருடைய பரிசுத்த வார்த்தைகளினிமித்தமும் நான் வெறித்திருக்கிற மனுஷனைப்போலவும் மதுபானம் மேற்கொண்டவனைப்போலவும் இ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ர்க்கதரிசிகளினிமித்தம் என் இருதயம் என் உள்ளத்திலே நொறுங்கியிருக்கிறது; என் எலும்புகளெல்லாம் அதிருகிறது; கர்த்தர் நிமித்தமும், அவருடைய பரிசுத்த வார்த்தைகளினிமித்தமும் நான் வெறித்திருக்கிற மனுஷனைப்போலவும் மதுபானம் மேற்கொண்டவனைப்போலவும் இ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சம் விபசாரக்காரரால் நிறைந்திருக்கிறது, தேசம் சாபத்தினால் துக்கிக்கிறது, வனாந்தரத்தின் மேய்ச்சல்கள் வாடிப்போகிறது, அவர்கள் ஓட்டம் பொல்லாதது; அவர்கள் பெலன் அநியாயம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சம் விபசாரக்காரரால் நிறைந்திருக்கிறது, தேசம் சாபத்தினால் துக்கிக்கிறது, வனாந்தரத்தின் மேய்ச்சல்கள் வாடிப்போகிறது, அவர்கள் ஓட்டம் பொல்லாதது; அவர்கள் பெலன் அநியாயம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ீர்க்கதரிசியும் ஆசாரியனும் மாயக்காரராயிருக்கிறார்கள், என் ஆலயத்திலும் அவர்களுடைய பொல்லாப்பைக் கண்டேன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ீர்க்கதரிசியும் ஆசாரியனும் மாயக்காரராயிருக்கிறார்கள், என் ஆலயத்திலும் அவர்களுடைய பொல்லாப்பைக் கண்டேன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அவர்கள் வழி அவர்களுக்கு இருட்டிலே சறுக்கலான வழியாயிருக்கும், துரத்துண்டு அதிலே விழுவார்கள்; அவர்கள் விசாரிக்கப்படும் வருஷத்திலே அவர்கள்மேல் பொல்லாப்பை வரப்பண்ணுவேனெ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அவர்கள் வழி அவர்களுக்கு இருட்டிலே சறுக்கலான வழியாயிருக்கும், துரத்துண்டு அதிலே விழுவார்கள்; அவர்கள் விசாரிக்கப்படும் வருஷத்திலே அவர்கள்மேல் பொல்லாப்பை வரப்பண்ணுவேனெ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ாரியாவின் தீர்க்கதரிசிகளிலோ மதிகேட்டைக் கண்டேன்; பாகாலைக்கொண்டு தீர்க்கதரிசனஞ்சொல்லி, இஸ்ரவேல் என்னும் என் ஜனத்தை மோசம்போக்க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ாரியாவின் தீர்க்கதரிசிகளிலோ மதிகேட்டைக் கண்டேன்; பாகாலைக்கொண்டு தீர்க்கதரிசனஞ்சொல்லி, இஸ்ரவேல் என்னும் என் ஜனத்தை மோசம்போக்க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கர்த்தர் தமது ஜனத்தை மேய்க்கிற மேய்ப்பர்களுக்கு விரோதமாகச் சொல்லுகிறது என்னவென்றால், நீங்கள் என் ஆடுகளைப் பராமரியாமல், அவைகளைச் சிதறடித்து அவைகளைத் துரத்திவிட்டார்கள்; இதோ, நான் உங்கள்பேரில் உங்கள் செய்கைகளின் பொல்லாப்புக்கேற்ற தண்டனையை உங்கள்மேல் வருவிப்பேன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ன் தீர்க்கதரிசிகளிலும் திடுக்கிடத்தக்க காரியத்தைக் காண்கிறேன்; விபசாரம்பண்ணி, வஞ்சகமாய் நடந்து, ஒருவனும் தன் பொல்லாப்பை விட்டுத் திரும்பாதபடிக்குப் பொல்லாதவர்களின் கைகளைத் திடப்படுத்துகிறார்கள்; அவர்கள் எல்லாரும் எனக்குச் சோதோமைப்போலும், அதின் குடிகள் கொமோராவைப்போலும் இருக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ன் தீர்க்கதரிசிகளிலும் திடுக்கிடத்தக்க காரியத்தைக் காண்கிறேன்; விபசாரம்பண்ணி, வஞ்சகமாய் நடந்து, ஒருவனும் தன் பொல்லாப்பை விட்டுத் திரும்பாதபடிக்குப் பொல்லாதவர்களின் கைகளைத் திடப்படுத்துகிறார்கள்; அவர்கள் எல்லாரும் எனக்குச் சோதோமைப்போலும், அதின் குடிகள் கொமோராவைப்போலும் இருக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ன் தீர்க்கதரிசிகளிலும் திடுக்கிடத்தக்க காரியத்தைக் காண்கிறேன்; விபசாரம்பண்ணி, வஞ்சகமாய் நடந்து, ஒருவனும் தன் பொல்லாப்பை விட்டுத் திரும்பாதபடிக்குப் பொல்லாதவர்களின் கைகளைத் திடப்படுத்துகிறார்கள்; அவர்கள் எல்லாரும் எனக்குச் சோதோமைப்போலும், அதின் குடிகள் கொமோராவைப்போலும் இருக்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சேனைகளின் கர்த்தர் தீர்க்கதரிசிகளைக் குறித்து: இதோ, நான் அவர்களுக்குப் புசிக்க எட்டியையும், குடிக்கப் பிச்சுக்கலந்த தண்ணீரையும் கொடுப்பேன்; எருசலேமின் தீர்க்கதரிசிகளிலிருந்து மாயமானது தேசமெங்கும் பரம்பிற்றே என்று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சேனைகளின் கர்த்தர் தீர்க்கதரிசிகளைக் குறித்து: இதோ, நான் அவர்களுக்குப் புசிக்க எட்டியையும், குடிக்கப் பிச்சுக்கலந்த தண்ணீரையும் கொடுப்பேன்; எருசலேமின் தீர்க்கதரிசிகளிலிருந்து மாயமானது தேசமெங்கும் பரம்பிற்றே என்று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ுக்குத் தீர்க்கதரிசனம் சொல்லுகிற தீர்க்கதரிசிகளின் வார்த்தைகளைக் கேளாதிருங்கள்; அவர்கள் உங்களை வீண்பெருமை கொள்ளும்படி செய்கிறார்கள்; கர்த்தருடைய வாக்கை அல்ல, தாங்கள் யூகித்த தரிசனத்தைச் சொல்லுகிற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ுக்குத் தீர்க்கதரிசனம் சொல்லுகிற தீர்க்கதரிசிகளின் வார்த்தைகளைக் கேளாதிருங்கள்; அவர்கள் உங்களை வீண்பெருமை கொள்ளும்படி செய்கிறார்கள்; கர்த்தருடைய வாக்கை அல்ல, தாங்கள் யூகித்த தரிசனத்தைச் சொல்லுகிற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ன்னை அசட்டைபண்ணுகிறவர்களை நோக்கி: உங்களுக்குச் சமாதானம் இருக்குமென்று கர்த்தர் சொன்னாரென்று சொல்லுகிறதுமல்லாமல், தங்கள் இருதயத்தின் கடினத்திலே நடக்கிற யாவரையும் நோக்கி: உங்கள்மேல் பொல்லாப்பு வராதென்றும் சொல்லு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ன்னை அசட்டைபண்ணுகிறவர்களை நோக்கி: உங்களுக்குச் சமாதானம் இருக்குமென்று கர்த்தர் சொன்னாரென்று சொல்லுகிறதுமல்லாமல், தங்கள் இருதயத்தின் கடினத்திலே நடக்கிற யாவரையும் நோக்கி: உங்கள்மேல் பொல்லாப்பு வராதென்றும் சொல்லு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ன்னை அசட்டைபண்ணுகிறவர்களை நோக்கி: உங்களுக்குச் சமாதானம் இருக்குமென்று கர்த்தர் சொன்னாரென்று சொல்லுகிறதுமல்லாமல், தங்கள் இருதயத்தின் கடினத்திலே நடக்கிற யாவரையும் நோக்கி: உங்கள்மேல் பொல்லாப்பு வராதென்றும் சொல்ல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கர்த்தர் தமது ஜனத்தை மேய்க்கிற மேய்ப்பர்களுக்கு விரோதமாகச் சொல்லுகிறது என்னவென்றால், நீங்கள் என் ஆடுகளைப் பராமரியாமல், அவைகளைச் சிதறடித்து அவைகளைத் துரத்திவிட்டார்கள்; இதோ, நான் உங்கள்பேரில் உங்கள் செய்கைகளின் பொல்லாப்புக்கேற்ற தண்டனையை உங்கள்மேல் வருவிப்பேன் என்று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ஆலோசனையில் கூடநின்று, அவருடைய வார்த்தையைக் கேட்டறிந்தவன் யார்? அவருடைய வார்த்தையைக் கவனித்துக் கேட்டவன் யார்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ஆலோசனையில் கூடநின்று, அவருடைய வார்த்தையைக் கேட்டறிந்தவன் யார்? அவருடைய வார்த்தையைக் கவனித்துக் கேட்டவன் யார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கர்த்தருடைய பெருங்காற்றாகிய கொடிய புசல் புறப்பட்டது; அது துன்மார்க்கருடைய தலையின்மேல் உக்கிரமாய் மோத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கர்த்தருடைய பெருங்காற்றாகிய கொடிய புசல் புறப்பட்டது; அது துன்மார்க்கருடைய தலையின்மேல் உக்கிரமாய் மோத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தம்முடைய இருதயத்தின் நினைவுகளை நடப்பித்து நிறைவேற்றுமளவும், அவருடைய கோபம் தணியாது; கடைசிநாட்களில் அதை நன்றாய் உணரு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தம்முடைய இருதயத்தின் நினைவுகளை நடப்பித்து நிறைவேற்றுமளவும், அவருடைய கோபம் தணியாது; கடைசிநாட்களில் அதை நன்றாய் உணர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த் தீர்க்கதரிசிகளை நான் அனுப்பாதிருந்தும் அவர்கள் ஓடினார்கள்; அவர்களோடே நான் பேசாதிருந்தும் அவர்கள் தீர்க்கதரிசனஞ் சொன்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த் தீர்க்கதரிசிகளை நான் அனுப்பாதிருந்தும் அவர்கள் ஓடினார்கள்; அவர்களோடே நான் பேசாதிருந்தும் அவர்கள் தீர்க்கதரிசனஞ் சொன்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ன் ஆலோசனையிலே நிலைத்திருந்தார்களேயாகில், அப்பொழுது அவர்கள் என் வார்த்தைகளை ஜனங்களுக்குத் தெரிவித்து, அவர்களைத் தங்கள் பொல்லாத வழிகளையும் தங்கள் செய்கைகளின் பொல்லாப்பையும் விட்டுத் திருப்ப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ன் ஆலோசனையிலே நிலைத்திருந்தார்களேயாகில், அப்பொழுது அவர்கள் என் வார்த்தைகளை ஜனங்களுக்குத் தெரிவித்து, அவர்களைத் தங்கள் பொல்லாத வழிகளையும் தங்கள் செய்கைகளின் பொல்லாப்பையும் விட்டுத் திருப்ப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கர்த்தர் தமது ஜனத்தை மேய்க்கிற மேய்ப்பர்களுக்கு விரோதமாகச் சொல்லுகிறது என்னவென்றால், நீங்கள் என் ஆடுகளைப் பராமரியாமல், அவைகளைச் சிதறடித்து அவைகளைத் துரத்திவிட்டார்கள்; இதோ, நான் உங்கள்பேரில் உங்கள் செய்கைகளின் பொல்லாப்புக்கேற்ற தண்டனையை உங்கள்மேல் வருவிப்பேன்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சமீபத்திற்கு மாத்திரமா தேவன், தூரத்திற்கும் தேவன் அல்லவோ எ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வனாகிலும் தன்னை நான் காணாதபடிக்கு மறைவிடங்களில் ஒளித்துக்கொள்ளக்கூடுமோ என்று கர்த்தர் சொல்லுகிறார்; நான் வானத்தையும் பூமியையும் நிரப்புகிறவர் அல்லவே எ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வனாகிலும் தன்னை நான் காணாதபடிக்கு மறைவிடங்களில் ஒளித்துக்கொள்ளக்கூடுமோ என்று கர்த்தர் சொல்லுகிறார்; நான் வானத்தையும் பூமியையும் நிரப்புகிறவர் அல்லவே எ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ொப்பனங்கண்டேன், சொப்பனங்கண்டேன் என்று, என் நாமத்தைச் சொல்லிப் பொய்த்தீர்க்கதரிசனம் உரைக்கிற தீர்க்கதரிசிகள் சொல்லுகிறதைக் கேட்ட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ொப்பனங்கண்டேன், சொப்பனங்கண்டேன் என்று, என் நாமத்தைச் சொல்லிப் பொய்த்தீர்க்கதரிசனம் உரைக்கிற தீர்க்கதரிசிகள் சொல்லுகிறதைக் கேட்ட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துவரைக்கும் இப்படியிருக்கும்? பொய்த்தீர்க்கதரிசனம் சொல்லுகிற தீர்க்கதரிசிகளின் இருதயத்திலே ஏதாகிலுமுண்டோ? இவர்கள் தங்கள் இருதயத்தின் வஞ்சகத்தையே தீர்க்கதரிசனமாகச் சொல்லுகிறவ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துவரைக்கும் இப்படியிருக்கும்? பொய்த்தீர்க்கதரிசனம் சொல்லுகிற தீர்க்கதரிசிகளின் இருதயத்திலே ஏதாகிலுமுண்டோ? இவர்கள் தங்கள் இருதயத்தின் வஞ்சகத்தையே தீர்க்கதரிசனமாகச் சொல்லுகிறவ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ஜனத்தின் பிதாக்கள் பாகாலினிமித்தம் என் நாமத்தை மறந்ததுபோல, இவர்கள் தங்கள் அயலாருக்கு விவரிக்கிற தங்கள் சொப்பனங்களினாலே என் நாமத்தை அவர்கள் மறக்கும்படி செய்யப்பார்க்கி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ஜனத்தின் பிதாக்கள் பாகாலினிமித்தம் என் நாமத்தை மறந்ததுபோல, இவர்கள் தங்கள் அயலாருக்கு விவரிக்கிற தங்கள் சொப்பனங்களினாலே என் நாமத்தை அவர்கள் மறக்கும்படி செய்யப்பார்க்கி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ொப்பனங்கண்ட தீர்க்கதரிசி சொப்பனத்தை விவரிப்பானாக; என் வார்த்தையுள்ளவனோ, என் வார்த்தையை உண்மையாய்ச் சொல்வானாக; கோதுமைக்குமுன் பதர் எம்மாத்திரம்?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ன் ஆடுகளில் மீதியாயிருப்பவைகளைத் துரத்தியிருந்த எல்லா தேசங்களிலுமிருந்து சேர்த்து அவைகளைத் திரும்ப அவைகளின் தொழுவங்களுக்குக் கொண்டுவருவேன்; அப்பொழுது அவைகள் பலுகிப்பெரு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ொப்பனங்கண்ட தீர்க்கதரிசி சொப்பனத்தை விவரிப்பானாக; என் வார்த்தையுள்ளவனோ, என் வார்த்தையை உண்மையாய்ச் சொல்வானாக; கோதுமைக்குமுன் பதர் எம்மாத்திரம்? என்று கர்த்தர் சொல்லு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வார்த்தை அக்கினியைப்போலும், கன்மலையை நொறுக்கும் சம்மட்டியைப்போலும் இருக்கிறதல்லவோ? என்று கர்த்தர் சொல்லுகி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, இதோ, ஒவ்வொருவராய்த் தன்தன் அயலாரிடத்தில் என் வார்த்தையைத் திருட்டுத்தனமாய் எடுக்கிற தீர்க்கதரிசிகளுக்கு நான் விரோதி என்று கர்த்தர் சொல்லு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தங்கள் நாவின் சொல்லையே வழங்கி, அவர் அதை உரைத்தார் என்று சொல்லுகிற தீர்க்கதரிசிகளுக்கு நான் விரோதி என்று கர்த்தர் சொல்ல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தங்கள் நாவின் சொல்லையே வழங்கி, அவர் அதை உரைத்தார் என்று சொல்லுகிற தீர்க்கதரிசிகளுக்கு நான் விரோதி என்று கர்த்தர் சொல்ல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பொய்ச்சொப்பனங்களைத் தீர்க்கதரிசனமாகச் சொல்லி, அவைகளை விவரித்து, என் ஜனத்தைத் தங்கள் பொய்களினாலும், தங்கள் வீம்புகளினாலும், மோசம்போக்குகிறவர்களுக்கு நான் விரோதி என்று கர்த்தர் சொல்லுகிறார்; நான் அவர்களை அனுப்பினதுமில்லை, அவர்களுக்குக் கற்பித்ததுமில்லை; அவர்கள் இந்த ஜனத்துக்கு ஒரு பிரயோஜனமாய் இருப்பதுமில்லை என்று கர்த்த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பொய்ச்சொப்பனங்களைத் தீர்க்கதரிசனமாகச் சொல்லி, அவைகளை விவரித்து, என் ஜனத்தைத் தங்கள் பொய்களினாலும், தங்கள் வீம்புகளினாலும், மோசம்போக்குகிறவர்களுக்கு நான் விரோதி என்று கர்த்தர் சொல்லுகிறார்; நான் அவர்களை அனுப்பினதுமில்லை, அவர்களுக்குக் கற்பித்ததுமில்லை; அவர்கள் இந்த ஜனத்துக்கு ஒரு பிரயோஜனமாய் இருப்பதுமில்லை என்று கர்த்தர் சொல்லு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பொய்ச்சொப்பனங்களைத் தீர்க்கதரிசனமாகச் சொல்லி, அவைகளை விவரித்து, என் ஜனத்தைத் தங்கள் பொய்களினாலும், தங்கள் வீம்புகளினாலும், மோசம்போக்குகிறவர்களுக்கு நான் விரோதி என்று கர்த்தர் சொல்லுகிறார்; நான் அவர்களை அனுப்பினதுமில்லை, அவர்களுக்குக் கற்பித்ததுமில்லை; அவர்கள் இந்த ஜனத்துக்கு ஒரு பிரயோஜனமாய் இருப்பதுமில்லை என்று கர்த்தர் சொல்லுகி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லே சுமரும் பாரம் என்னவென்று இந்த ஜனமாகிலும் ஒரு தீர்க்கதரிசியாலும் ஒரு ஆசாரியனாகிலும் உன்னைக் கேட்டால், உங்களைத் தள்ளிவிடுவேன் என்பதே பாரம் என்று நீ அவர்களுடனே சொல்லவேண்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லே சுமரும் பாரம் என்னவென்று இந்த ஜனமாகிலும் ஒரு தீர்க்கதரிசியாலும் ஒரு ஆசாரியனாகிலும் உன்னைக் கேட்டால், உங்களைத் தள்ளிவிடுவேன் என்பதே பாரம் என்று நீ அவர்களுடனே சொல்ல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ன் ஆடுகளில் மீதியாயிருப்பவைகளைத் துரத்தியிருந்த எல்லா தேசங்களிலுமிருந்து சேர்த்து அவைகளைத் திரும்ப அவைகளின் தொழுவங்களுக்குக் கொண்டுவருவேன்; அப்பொழுது அவைகள் பலுகிப்பெருக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ால் சுமரும் பாரம் என்று சொல்லுகிற தீர்க்கதரிசியாகிலும் ஆசாரியனாகிலும் ஜனமாகிலும் சரி, அப்படிச் சொல்லுகிற மனுஷனையும் அவன் வீட்டாரையும் தண்டிப்பேன் என்று கர்த்தர் சொல்லுகி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ால் சுமரும் பாரம் என்று சொல்லுகிற தீர்க்கதரிசியாகிலும் ஆசாரியனாகிலும் ஜனமாகிலும் சரி, அப்படிச் சொல்லுகிற மனுஷனையும் அவன் வீட்டாரையும் தண்டிப்பேன் என்று கர்த்தர் சொல்லுகி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என்ன மறு உத்தரவு கொடுத்தார்? கர்த்தர் என்ன சொன்னார்? என்று நீங்கள் அவரவர் தங்கள் அயலானையும் அவரவர் தங்கள் சகோதரனையும் கேட்பீர்களாக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என்ன மறு உத்தரவு கொடுத்தார்? கர்த்தர் என்ன சொன்னார்? என்று நீங்கள் அவரவர் தங்கள் அயலானையும் அவரவர் தங்கள் சகோதரனையும் கேட்பீர்களாக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் கர்த்தரால் வரும் பாரம் என்கிற சொல்லை இனி வழங்காதிருப்பீர்களாக, அவன் வார்த்தையே அவனவனுக்குப் பாரமாயிருக்கும்; அதேனென்றால், நமது தேவனாகிய சேனைகளின் கர்த்தர் என்கிற ஜீவனுள்ள தேவனுடைய வார்த்தைகளைப் புரட்டுகிற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் கர்த்தரால் வரும் பாரம் என்கிற சொல்லை இனி வழங்காதிருப்பீர்களாக, அவன் வார்த்தையே அவனவனுக்குப் பாரமாயிருக்கும்; அதேனென்றால், நமது தேவனாகிய சேனைகளின் கர்த்தர் என்கிற ஜீவனுள்ள தேவனுடைய வார்த்தைகளைப் புரட்டுகி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உனக்கு என்ன மறு உத்தரவு கொடுத்தார்? கர்த்தர் என்ன சொன்னார்? என்று நீ தீர்க்கதரிசியைக் கேட்பாயாக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உனக்கு என்ன மறு உத்தரவு கொடுத்தார்? கர்த்தர் என்ன சொன்னார்? என்று நீ தீர்க்கதரிசியைக் கேட்பாயாக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ோவெனில், கர்த்தரால் சுமரும் பாரம் என்று சொல்லுகிறபடியினாலே, கர்த்தர் பாரம் என்று சொல்லாதிருங்களென்று நான் உங்களுக்குச் சொல்லி அனுப்பியும், நீங்கள் இந்த வார்த்தையைக் கர்த்தரின் பாரம் என்று சொல்லுகிறீர்களே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ோவெனில், கர்த்தரால் சுமரும் பாரம் என்று சொல்லுகிறபடியினாலே, கர்த்தர் பாரம் என்று சொல்லாதிருங்களென்று நான் உங்களுக்குச் சொல்லி அனுப்பியும், நீங்கள் இந்த வார்த்தையைக் கர்த்தரின் பாரம் என்று சொல்லுகிறீ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மேய்க்கத்தக்கவர்களையும் அவைகள்மேல் ஏற்படுத்துவேன்; இனி அவைகள் பயப்படுவதுமில்லை, கலங்குவதுமில்லை, காணாமற்போவதுமில்லையென்று கர்த்தர் சொல்லுகி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தலால், இதோ, நான் உங்களை மறக்கவே மறந்து, உங்களையும், நான் உங்களுக்கும் உங்கள் பிதாக்களுக்கும் கொடுத்த நகரத்தையும் எனக்கு முன்பாக இராதபடிக்குக் கைவிட்டு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தலால், இதோ, நான் உங்களை மறக்கவே மறந்து, உங்களையும், நான் உங்களுக்கும் உங்கள் பிதாக்களுக்கும் கொடுத்த நகரத்தையும் எனக்கு முன்பாக இராதபடிக்குக் கைவிட்டு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றக்கப்படாத நித்திய நிந்தையையும் நித்திய இலச்சையையும் உங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மேய்க்கத்தக்கவர்களையும் அவைகள்மேல் ஏற்படுத்துவேன்; இனி அவைகள் பயப்படுவதுமில்லை, கலங்குவதுமில்லை, காணாமற்போவதுமில்லையெ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ఈలాగు ఆజ్ఞ ఇచ్చుచున్నాడురాబోవు దినములలో నేను దావీదునకు నీతి చిగురును పుట్టించెదను;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ై పరిపాలన చేయును, అతడు వివేకముగా నడుచుకొనుచు కార్యము జరిగించును, భూమిమీద నీతి న్యాయ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ిగ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తని దినములలో యూదా రక్షణనొందును, ఇశ్రాయేలు నిర్భయముగా నివసించును, యెహోవా మనకు నీతియని అతనికి 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ాబట్టి రాబోవు దినములలో జనులు ఇశ్రాయేలీయులను ఐగుప్తు దేశములోనుండి రప్పించిన యెహోవా జీవము తోడ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క ప్రమాణముచేయ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ఉత్తర దేశములో నుండియు, నేను వారిని చెదరగొట్టిన దేశములన్నిటిలో నుండియు వారిని రప్పించిన యెహోవాన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తోడని ప్రమాణము చేతురని యెహోవా సెలవిచ్చుచున్నాడు; మరియు వారు తమ దేశములో నివస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ప్రవక్తలను గూర్చినది. యెహోవాను గూర్చియు ఆయన పరిశుద్ధమైన మాటలను గూర్చియు నా గుండె నా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 వాక్కు ఇదేనా మందలో చేరిన... గొఱ్ఱలను నశింపజేయుచు చెదరగొట్టు కాపరులకు శ్ర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గులుచున్నది, నా యెముకలన్నియు కదలు చున్నవి, నేను మత్తిల్లినవానివలెను ద్రాక్షారసవశుడైన బలాఢ్యుని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ేశము వ్యభిచారులతో నిండియున్నది, జనుల నడవడి చెడ్డదాయెను, వారి శౌర్యము అన్యాయ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పయోగించుచున్నది గనుక శాపగ్రస్తమై దేశము దుఃఖపడుచున్నది; అడవిబీళ్లు ఎండ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్రవక్తలేమి యాజకులేమి అందరును అపవిత్రులు; నా మందిరములో వారి చెడుతనము నాకు కనబడెను; ఇదే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ి దండన సంవత్సరమున వారి మీదికి నేను కీడు రప్పించుచున్నాను గనుక గాఢాంధకార ములో నడుచువ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ారుడు నేలవలె వారి మార్గ ముండును; దానిలో వారు తరుమబడి పడిపోయెదర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షోమ్రోను ప్రవక్తలు అవివేక క్రియలు చేయగా చూచితిని; వారు బయలు పేరట ప్రవచనము చెప్పి నా జన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ును త్రోవ తప్ప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ఇశ్రాయేలు దేవుడైన యెహోవా తన జనులను మేపు కాపరులనుగూర్చి యీలాగున సెలవిచ్చుచున్నాడు మీర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యెరూషలేము ప్రవక్తలు ఘోరమైన క్రియలు చేయగా నేను చూచితిని, వారు వ్యభిచారులు అసత్య వర్తనులు, ఎవ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దుర్మార్గతనుండి మరలక దుర్మార్గుల చేతులను బలపరచుదురు, వారందరు నా దృష్టికి సొదొమ వలెనైరి,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ులు గొమొఱ్ఱావలెన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ావున సైన్యములకధిపతియగు యెహోవా ఈ ప్రవక్త లనుగూర్చి సెలవిచ్చునదేమనగాయెరూషలేము ప్రవక్తల అపవిత్ర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ంతట వ్యాపించెను గనుక తినుటకు మాచిపత్రియు త్రాగుటకు చేదునీళ్లును నేను వారి కిచ్చ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సైన్యములకధిపతియగు యెహోవా ఈలాగు సెలవిచ్చుచున్నాడుమీకు ప్రచనములు ప్రకటించు ప్రవక్తలమాట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కింపకుడి, వారు మిమ్మును భ్రమ పెట్ట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వారు నన్ను తృణీకరించు వారితోమీకు క్షేమము కలుగునని యెహోవా సెలవిచ్చెననియు; ఒకడు తన హృదయ మూర్ఖ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ొప్పున నడవగా వానితోమీకు కీడు రాదనియు చెప్పుచు, యెహోవా ఆజ్ఞనుబట్టి మాట లాడక తమకు తో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ర్శనమునుబట్టి పలుక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లనుగూర్చి విచారణచేయక, నేను మేపుచున్న గొఱ్ఱలను చెదరగొట్టి పారదోలితిరి; ఇదిగో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 మాట విని గ్రహించునట్లు ఆయన సభలో నిలుచువాడెవడు? నా మాటను గ్రహించునట్లు దాని లక్ష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న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ఇదిగో యెహోవాయొక్క మహోగ్రతయను పెనుగాలి బయలువెళ్లుచున్నది; అది భీకరమైన పెనుగాలి అది దుష్ట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మీదికి పెళ్లున ది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తన కార్యమును సఫలపరచువరకును తన హృదయా లోచనలను నెరవేర్చువరకును యెహోవా కోపము చల్లారదు; అంత్యదిన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ఈ సంగతిని మీరు బాగుగా గ్రహ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ేను ఈ ప్రవక్తలను పంపకుండినను వారు పరుగెత్తి వచ్చెదరు, నేను వారితో మాటలాడకుండినన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ట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వారు నా సభలో చేరిన వారైన యెడల వారు నా మాటలు నా ప్రజలకు తెలియ జేతురు, దుష్‌క్రియలు చేయక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ర్మార్గమును విడిచి పెట్టునట్లు వారిని త్రిప్పియుందుర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‌క్రియలనుబట్టి మిమ్మును శిక్షింపబోవుచున్నాన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ేను సమీపముననుండు దేవుడనుమాత్ర మేనా? దూరముననుండు దేవుడనుకా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ెహోవా సెలవిచ్చిన మాట ఏదనగా నాకు కనబడకుండ రహస్య స్థలములలో దాగగలవాడెవడైనకలడా? నేను భూమ్యా కాశ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ందంతట నున్నవాడను కానా? యి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కలకంటిని కలకంటిని అని చెప్పుచు నా నామమున అబద్ధములు ప్రకటించు ప్రవక్తలు పలికిన మాట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న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ఇక నెప్పటివరకు ఈలాగున జరుగుచుండును? తమ హృదయకాపట్యమును బట్టి అబద్ధములు ప్రకటించు ప్రవక్తలు దీ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లో చింప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బయలును పూజింపవలెనని తమ పితరులు నా నామమును మరచినట్లు వీరందరు తమ పొరుగువారితో చెప్పు కలలచేత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ు నా నామమును మరచునట్లు చేయవలెనని యోచించుచున్నా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కలకనిన ప్రవక్త ఆ కలను చెప్పవలెను; నా వాక్కు ఎవనికుండునో వాడు సత్యమునుబట్టి నా మాట చెప్ప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రియు నేను వాటిని తోలి వేసిన దేశములన్నిటిలోనుండి నా గొఱ్ఱల శేషమును సమకూర్చి తమ దొడ్లకు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ాన్యముతో చెత్తకు ఏమి సంబంధము?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నా మాట అగ్నివంటిదికాదా? బండను బద్దలుచేయు సుత్తెవంటిది కా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కాబట్టి తమ జతవానియొద్దనుండి నా మాటలను దొంగి లించు ప్రవక్తలకు నేను విరోధిని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​స్వేచ్ఛగా నాలుకల నాడించుకొనుచు దేవో క్తులను ప్రకటించు ప్రవక్తలకు నేను విరోధిని; ఇదే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​మాయా స్వప్నములను ప్రకటించి వాటిని చెప్పుచు, అబద్ధములచేతను, మాయాప్రగల్భత చేతను నా ప్రజలను ద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లగించువారికి నేను విరో ధినై యున్నాను; ఇదే యెహోవా వాక్కు. నేను వారిని పంపలేదు, వారికి ఆజ్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లేదు, వారు ఈ జనులకు ఏమాత్రమును ప్రయోజనకారులు కార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​మరియు ఈ జనులలో ఒకడు ప్రవక్తయే గాని యాజకుడే గాని యెహోవా భారమేమి అని నిన్నడుగునప్పుడు నీవు వార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ట్లనుముమీరే ఆయనకు భారము; మిమ్మును ఎత్తి పారవేతును; ఇదే యెహోవా వాక్కు. మర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ప్పించెదను; అవి అభి వృద్ధిపొంది విస్తర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ప్రవక్తయే గాని యాజ కుడే గాని సామాన్యుడే గాని యెహోవా భారమను మాట ఎత్తువాడెవడైనను, వానిని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టివారిని నేను దండ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అయితే యెహోవా ప్రత్యుత్తరమేది? యెహోవా యేమని చెప్పుచున్నాడు? అని మీరు మీ పొరుగువారి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తోను ప్రశంసి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యెహోవా భారమను మాట మీరిక మీదట జ్ఞాపకము చేసికొనవద్దు; జీవముగల మన దేవుని మాటలను, సైన్యముల కధిపత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ునగు యెహోవా మాటలను, మీరు అపార్థముచేసితిరి; కాగా ఎవనిమాట వానికే భార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యెహోవా నీకేమని ప్రత్యుత్తర మిచ్చుచున్నా డనియు, యెహోవా యేమి చెప్పుచున్నాడనియు మీరు ప్రవక్త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డుగవలెను గాని యెహోవా భారమను మాట మీరెత్తిన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అందునుగూర్చి యెహోవా ఈలాగు సెలవిచ్చుచున్నాడుమీరు యెహోవా భారమను మాట యెత్తవద్దని నేను మీకు ఆజ్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చ్చినను మీరు యెహోవా భారమను మాట యెత్తుచునే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ేను వాటి మీద కాపరులను నియమించెదను; ఇకమీదట అవి భయపడకుండను బెదరి పోకుండను వాటిలో ఒకట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కాగా నేను మిమ్మును ఎత్తివేయుచున్నాను, మీకును మీ పితరులకును నేనిచ్చిన పట్టణమును నా సన్నిధి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వేయ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ఎన్నడును మరువబడని నిత్యాపవాదమును నిత్యావమానమును మీమీదికి రప్పిం 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ప్పిపోకుండను వీరు నా గొఱ్ఱలను మేపెదర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2026-08-02T23:27:59Z</dcterms:created>
  <dcterms:modified xsi:type="dcterms:W3CDTF">2026-08-02T23:27:59Z</dcterms:modified>
  <dc:title>எரேமியா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