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Come unto Me, ye weary,
And I will give you rest.
Oh, blessed voice of Jesus,
Which comes to hearts opprest !
It tells of benediction ;
Of pardon, grace, and peace ;
Of joy that hath no ending;
Of love which cannot cease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unto Me, ye wanderers,
And I will give you light.
Oh, loving voice of Jesus,
Which comes to cheer the night !
Our hearts were filled with sadness,
And we had lost our way;
But. He has brought us gladness,
And songs at break of day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unto Me, ye fainting,
And I will give you life.
Oh, cheering voice of Jesus,
Which comes to aid our strife :
The foe is stem and eager,
The fight is fierce and long,
But He has made us mighty,
And stronger than the strong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osoever cometh
I will not cast him out.
Oh, welcome voice of Jesus,
Which drives away our doubt :
Which calls us---- very sinners,
Unworthy though we be
Of love so free and boundless----
To come, dear Lord, to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2026-07-31T14:01:23Z</dcterms:created>
  <dcterms:modified xsi:type="dcterms:W3CDTF">2026-07-31T14:01:23Z</dcterms:modified>
  <dc:title>Hymn : 374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