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துதித்துப் பாடிட பாத்திரமே
துங்கவன் இயேசுவின் நாமமதே
துதிகளின் மத்தியில் வாசஞ்செய்யும்
தூயனை நேயமாய் ஸ்தோத்தரிப்போம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அற்புதமே அவர் நடத்துதலே
ஆனந்தமே பரமானந்தமே
நன்றியால் உள்ளமே மிக பொங்கிடுதே
நாம் அல்லேலூயா துதி சாற்றிடுவோம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கடந்த நாட்களில் கண்மணிபோல்
கருத்துடன் நம்மைக் காத்தாரே
கர்த்தரையே நம்பி ஜீவித்திட
கிருபையும் ஈந்ததாலே ஸ்தோத்தரிப்போமே --- ஆ! 
3.  அக்கினி ஊடாய் நடந்தாலும்
ஆழியில் தண்ணீரைக் கடந்தாலும்
சோதனையோ மிகப் பெருகினாலும்
ஜெயம் நமக்கீந்ததால் ஸ்தோத்தரிப்போமே --- ஆ!
4.  இந்த வனாந்திர யாத்திரையில்
இன்பராம் இயேசு நம்மோடிருப்பார்
போகையிலும் நம் வருகையிலும்
புகலிடம் ஆனதால் ஸ்தோத்தரிப்போமே --- ஆ!
5.  வாஞ்சைகள் தீர்த்திட வந்திடுவார்
வாரும் என்றே நாம் அழைத்திடுவோம்
வானத்திலே ஒன்று சேர்ந்திடும் நாள்
விரைந்து நெருங்கிட ஸ்தோத்தரிப்போமே ---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2026-09-15T10:59:43Z</dcterms:created>
  <dcterms:modified xsi:type="dcterms:W3CDTF">2026-09-15T10:59:43Z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