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presProps" Target="presProps.xml"/>
  <Relationship Id="rId15" Type="http://schemas.openxmlformats.org/officeDocument/2006/relationships/viewProps" Target="viewProps.xml"/>
  <Relationship Id="rId16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3787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5. வாஞ்சைகள் தீர்த்திட வந்திடுவார்
வாரும் என்றே நாம் அழைத்திடுவோம் (2)
வானத்திலே ஒன்று சேர்ந்திடும் நாள்
விரைந்து நெருங்கிட ஸ்தோத்தரிப்போமே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! அற்புதமே அவர் நடத்துதலே
ஆனந்தமே பரமானந்தமே
நன்றியால் உள்ளமே மிக பொங்கிடுதே
நாம் அல்லேலூயா துதி சாற்றிடுவோம் (2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துதித்துப் பாடிட பாத்திரமே
துங்கவன் இயேசுவின் நாமமதே (2)
துதிகளின் மத்தியில் வாசஞ் செய்யும்
தூயனை நேயமாய் ஸ்தோத்தரிப்போமே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! அற்புதமே அவர் நடத்துதலே
ஆனந்தமே பரமானந்தமே
நன்றியால் உள்ளமே மிக பொங்கிடுதே
நாம் அல்லேலூயா துதி சாற்றிடுவோம். 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கடந்த நாட்களில் கண்மணிபோல்
கருத்துடன் நம்மைக் காத்தாரே (2)
கர்த்தரையே நம்பி ஜீவித்திட
கிருபையும் ஈந்ததாலே ஸ்தோத்தரிப்போமே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! அற்புதமே அவர் நடத்துதலே
ஆனந்தமே பரமானந்தமே
நன்றியால் உள்ளமே மிக பொங்கிடுதே
நாம் அல்லேலூயா துதி சாற்றிடுவோம் 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அக்கினி ஊடாய் நடந்தாலும்
ஆழியில் தண்ணீரைக் கடந்தாலும் (2)
சோதனையோ மிகப் பெருகினாலும்
ஜெயம் நமக்கீந்ததால் ஸ்தோத்தரிப்போமே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! அற்புதமே அவர் நடத்துதலே
ஆனந்தமே பரமானந்தமே
நன்றியால் உள்ளமே மிக பொங்கிடுதே
நாம் அல்லேலூயா துதி சாற்றிடுவோம் 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4. இந்த வனாந்திர யாத்திரையில்
இன்பராம் இயேசு நம்மோடிருப்பார் (2)
போகையிலும் நம் வருகையிலும்
புகலிடம் ஆனதால் ஸ்தோத்தரிப்போமே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! அற்புதமே அவர் நடத்துதலே
ஆனந்தமே பரமானந்தமே
நன்றியால் உள்ளமே மிக பொங்கிடுதே
நாம் அல்லேலூயா துதி சாற்றிடுவோம் 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7">
  <a:themeElements>
    <a:clrScheme name="Theme9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2026-07-30T14:26:45Z</dcterms:created>
  <dcterms:modified xsi:type="dcterms:W3CDTF">2026-07-30T14:26:45Z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