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may not be on the mountain's height,
Or over the stormy sea ;  
It may not be at the battle's front 
My Lord will have need of me ; 
But if by a still small voice He calls 
To paths which I do not know, 
I'll answer, O Lord, with my hand in Thine, 
I'll go where Thou wouldst I should g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ll go where Thou wouldst I should go, dear Lord
Over mountain, or plain, or sea ; 
I'll say what Thou wouldst I should say, dear Lord, 
I'll be what Thou wouldst I should b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erhaps to-day there are loving words 
Which Jesus would have me speak ; 
There may be now in the paths of sin 
Some wanderer whom I should seek ; 
O Saviour, if Thou wilt be my guide,
Though dark and rugged the way, 
My voice shall echo Thy message 
Sweet----- 
I'll say what thou wouldst I should s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must be still some lowly place 
For me in the harvest wide, 
Where I may labour through life's short day
For Jesus the crucified : 
So, trusting my all to Thy tender care, 
And knowing Thou lovest me, 
I'll do Thy will with a heart sincere----
I'll be what Thou wouldst I should b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2026-09-15T13:08:56Z</dcterms:created>
  <dcterms:modified xsi:type="dcterms:W3CDTF">2026-09-15T13:08:56Z</dcterms:modified>
  <dc:title>Hymn : 598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