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ீங்குநாளில் அவர் என்னைத் தம்முடைய கூடாரத்தில் மறைத்து, என்னைத் தமது கூடார மறைவிலே ஒளித்துவைத்து, என்னைக் கன்மலையின்மேல் உயர்த்துவ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ீங்குநாளில் அவர் என்னைத் தம்முடைய கூடாரத்தில் மறைத்து, என்னைத் தமது கூடார மறைவிலே ஒளித்துவைத்து, என்னைக் கன்மலையின்மேல் உயர்த்துவ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ொழுது என் தலை என்னைச் சுற்றிலும் இருக்கிற என் சத்துருக்களுக்கு மேலாக உயர்த்தப்படும்; அதினிமித்தம் அவருடைய கூடாரத்திலே நான் ஆனந்த பலிகளையிட்டு, கர்த்தரைப் பாடி, அவரைக் கீர்த்தனம்பண்ணுவ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ொழுது என் தலை என்னைச் சுற்றிலும் இருக்கிற என் சத்துருக்களுக்கு மேலாக உயர்த்தப்படும்; அதினிமித்தம் அவருடைய கூடாரத்திலே நான் ஆனந்த பலிகளையிட்டு, கர்த்தரைப் பாடி, அவரைக் கீர்த்தனம்பண்ணு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ாவே, நான் கூப்பிடுகிற சத்தத்தை நீர் கேட்டு, எனக்கு இரங்கி எனக்கு உத்தரவு அருளிச்செய்ய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முகத்தைத் தேடுங்கள் என்று சொன்னீரே, உம்முடைய முகத்தையே தேடுவேன் கர்த்தாவே, என்று என் இருதயம் உம்மிடத்தில் சொல்லிற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மது முகத்தை எனக்கு மறையாதேயும்; நீர் கோபத்துடன் உமது அடியேனை விலக்கிப்போடாதேயும்; நீரே எனக்குச் சகாயர்; என் இரட்சிப்பின் தேவனே, என்னை நெகிழவிடாமலும் என்னைக் கைவிடாமலும் இர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மது முகத்தை எனக்கு மறையாதேயும்; நீர் கோபத்துடன் உமது அடியேனை விலக்கிப்போடாதேயும்; நீரே எனக்குச் சகாயர்; என் இரட்சிப்பின் தேவனே, என்னை நெகிழவிடாமலும் என்னைக் கைவிடாமலும் இர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தகப்பனும் என் தாயும் என்னைக் கைவிட்டாலும், கர்த்தர் என்னைச் சேர்த்துக்கொள்ளுவ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ாவே, உமது வழியை எனக்குப் போதித்து, என் எதிராளிகளினிமித்தம் செவ்வையான பாதையில் என்னை நடத்த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என் வெளிச்சமும் என் இரட்சிப்புமானவர், யாருக்குப் பயப்படுவேன். கர்த்தர் என் ஜீவனின் பெலனானவர். யாருக்கு அஞ்சுவேன்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சத்துருக்களின் இஷ்டத்துக்கு என்னை ஒப்புக்கொடாதேயும்; பொய்ச்சாட்சிகளும் ஆக்கிரமித்துச் சீறுகிறவர்களும் எனக்கு விரோதமாய் எழும்பியிருக்கி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சத்துருக்களின் இஷ்டத்துக்கு என்னை ஒப்புக்கொடாதேயும்; பொய்ச்சாட்சிகளும் ஆக்கிரமித்துச் சீறுகிறவர்களும் எனக்கு விரோதமாய் எழும்பியிருக்கி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ோ, ஜீவனுள்ளோர் தேசத்திலே கர்த்தருடைய நன்மையைக் காண்பேன் என்று விசுவாசியாதிருந்தால் கெட்டுப்போயிருப்ப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க்குக் காத்திரு; அவர் உன் இருதயத்தை ஸ்திரப்படுத்துவார்; திடமனதாயிருந்து, கர்த்தருக்கே காத்திர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க்குக் காத்திரு; அவர் உன் இருதயத்தை ஸ்திரப்படுத்துவார்; திடமனதாயிருந்து, கர்த்தருக்கே காத்திர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என் வெளிச்சமும் என் இரட்சிப்புமானவர், யாருக்குப் பயப்படுவேன். கர்த்தர் என் ஜீவனின் பெலனானவர். யாருக்கு அஞ்சுவேன்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சத்துருக்களும் என் பகைஞருமாகிய பொல்லாதவர்கள் என் மாம்சத்தைப் பட்சிக்க என்னை நெருக்குகையில் அவர்களே இடறிவிழு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சத்துருக்களும் என் பகைஞருமாகிய பொல்லாதவர்கள் என் மாம்சத்தைப் பட்சிக்க என்னை நெருக்குகையில் அவர்களே இடறிவிழு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க்கு விரோதமாக ஒரு பாளயமிறங்கினாலும், என் இருதயம் பயப்படாது; என்மேல் யுத்தம் எழும்பினாலும், இதிலே நான் நம்பிக்கையாயிருப்ப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க்கு விரோதமாக ஒரு பாளயமிறங்கினாலும், என் இருதயம் பயப்படாது; என்மேல் யுத்தம் எழும்பினாலும், இதிலே நான் நம்பிக்கையாயிருப்ப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ிடத்தில் ஒன்றை நான் கேட்டேன் அதையே நாடுவேன்; நான் கர்த்தருடைய மகிமையைப் பார்க்கும்படியாகவும், அவருடைய ஆலயத்தில் ஆராய்ச்சிசெய்யும்படியாகவும், நான் என் ஜீவனுள்ள நாளெல்லாம் கர்த்தருடைய ஆலயத்தில் தங்கியிருப்பதையே நாடுவ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ிடத்தில் ஒன்றை நான் கேட்டேன் அதையே நாடுவேன்; நான் கர்த்தருடைய மகிமையைப் பார்க்கும்படியாகவும், அவருடைய ஆலயத்தில் ஆராய்ச்சிசெய்யும்படியாகவும், நான் என் ஜீவனுள்ள நாளெல்லாம் கர்த்தருடைய ஆலயத்தில் தங்கியிருப்பதையே நாடுவ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in the time of trouble he shall hide me in his pavilion: in the secret of his taberna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he hide me; he shall set me up upon a ro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now shall mine head be lifted up above mine enemies round about me: therefore will I offer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tabernacle sacrifices of joy; I will sing, yea, I will sing praises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ar, O LORD, when I cry with my voice: have mercy also upon me, and answer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hen you said, Seek all of you my face; my heart said unto you, Your face, LORD, will I see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ide not your face far from me; put not your servant away in anger: you have been my help; le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 not, neither forsake me, O God of my salv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en my father and my mother forsake me, then the LORD will take me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each me your way, O LORD, and lead me in a plain path, because of mine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LORD is my light and my salvation; whom shall I fear? the LORD is the strength of my life;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Deliver me not over unto the will of mine enemies: for false witnesses are risen up against m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uch as breathe out cruel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 had fainted, unless I had believed to see the goodness of the LORD in the land of the liv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ait on the LORD: be of good courage, and he shall strengthen yours heart: wait, I say, 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m shall I be afra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en the wicked, even mine enemies and my foes, came upon me to eat up my flesh, they stumb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e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ough an host should camp against me, my heart shall not fear: though war should rise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, in this will I be confid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One thing have I desired of the LORD, that will I seek after; that I may dwell in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all the days of my life, to behold the beauty of the LORD, and to enquire in his tem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2026-07-18T18:08:47Z</dcterms:created>
  <dcterms:modified xsi:type="dcterms:W3CDTF">2026-07-18T18:08:47Z</dcterms:modified>
  <dc:title>சங்கீதம் : 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