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O come, all ye faithful,
Joyfully triumphant,
To Bethlehem hasten now with glad accord:
Lo ! in a manger
Lies the King of angels ;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come, let us adore Him,
Oh come, let us adore Him, Christ
the Lord 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aise,raise, choirs of angels,
Songs of loudest triumph;
Through heaven's high arches be your
praises poured :Now to our God be
Glory in the highest ;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come, let us adore Him,
Oh come, let us adore Him, Christ the Lord 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men ! Lord, we bless Thee,
Born for our salvation ;
O Jesus ! for ever be Thy name adored;
Word of the Father,
Late in flesh appearing ;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come, let us adore Him,
Oh come, let us adore Him, Christ
the Lor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2026-07-30T12:39:36Z</dcterms:created>
  <dcterms:modified xsi:type="dcterms:W3CDTF">2026-07-30T12:39:36Z</dcterms:modified>
  <dc:title>Hymn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