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 நேரம் இன்ப ஜெப தியானமே
கருணை பொற்பாதம் காத்திருப்பேன்
அதிகாலையில் அறிவை உணர்த்தி
அன்போடு இயேசு தினம் பேச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ஜமான் என் இயேசு முகம் தேடுவேன்
என் கண் கர்த்தாவின் கரம் நோக்குமே
எனக்கு ஒத்தாசை அவரால் கிடைக்கும்
என்னை அழைத்தார் அவர் சேவைக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லர் தீமை நிந்தை மொழிகள் உன் மேல்
பொய்யாய் சொன்னாலும் களிகூருவாய்
இதுவே உன் பாக்யம் என் இயேசு சொன்னார்
இந்த மெய் வாக்கு நிறைவேற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ிலுவை சுமந்தே அனுதினமே
சோராமல் என் பின் வா என்றாரே
அவரோடு பாடு சகித்தாளுவேனே
ஆண்டாண்டு காலம் ஜெயமாக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றந்து புறா போல் சிறகடித்தே
பாடிச் சென்றோர் நான் இளைப்பாறுவேன்
பரலோக வாசல் பரம சீயோனே
பூரித்து என்னை வரவேற்க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2026-07-25T11:41:51Z</dcterms:created>
  <dcterms:modified xsi:type="dcterms:W3CDTF">2026-07-25T11:41:51Z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