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one, unbelief,
My Saviour is near,
And for my relief
Will surely appear :
By prayer let me wrestle,
And He will perform ;
With Christ in the vessel,
I smile at the storm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dark be my way,
Since He is my Guide,
'Tis mine to obey,
Tis His to provide :
Though cisterns be broken,
And creatures all fail,
The word He hath spoken
Shall surely prevail.
3 His love,in time past,
Forbids me to think
He'll leave me at last
In trouble to sink :
Each sweet Ebenezer
I have in review
Confirms His good pleasure
To help me quite throug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y should I complain
Of want or distress,
Temptation or pain?
He told me no less;
The heirs of salvation,
I know from His Word,
Through much tribulation
Must follow their Lor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How bitter that cup
No heart can conceive,
Which He drank quite up,
That sinners might live !
His way was much rougher
And darker than mine ;
Did Christ, my Lord, suffer,
And shall I repine?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Since all that I meet
Shall work for my good,
The bitter is sweet,
The medicine,food ;
Though painful at present,
'Twill cease before long,
And then  oh, how pleasant
The conqueror's song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2026-07-09T08:57:31Z</dcterms:created>
  <dcterms:modified xsi:type="dcterms:W3CDTF">2026-07-09T08:57:31Z</dcterms:modified>
  <dc:title>Hymn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