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ற்றி நடத்தும் கர்த்தர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்ட என்னை குணமாக்கின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ியில் விழாதபடி காத்துக் கொண்ட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யை களிப்பாக மாற்றி 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ை பாராதென்னை பற்றி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ை நீக்கி சுத்த உள்ளம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ண்யத்தின் சந்தோஷத்தை திரும்ப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 ஆவி என்னை தாங்க செய்த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உம் செய்கைகள் பெரியவை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ரே உம் செயல்கள் மக்த்துவ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ே உமதடிமை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ரே உம் நியாயங்கள் என்றும் நிற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ின் பேரின்ப பாக்கியம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போதித்து நடத்த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ை வைத்து ஆலோசனை சொல்ல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ும் வழிதனை காட்ட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 வந்தோனை கிருபை சூழ்ந்து கொள்ள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ப்பேனே அக மகிழ்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ீர் செய்த நன்மை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நித்தம் நான் நினை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ற்ற அன்பினால் அண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ற்ற நன்மையால் நிற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 நேசரே மகிமைப்பிரதா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ால் உம்பாதம் பற்றி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2026-07-30T14:18:36Z</dcterms:created>
  <dcterms:modified xsi:type="dcterms:W3CDTF">2026-07-30T14:18:36Z</dcterms:modified>
  <dc:title>துதிப் பாடல்கள்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