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ும் கர்த்தர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்ட என்னை குணமாக்கின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ியில் விழாதபடி காத்துக் கொண்ட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ை களிப்பாக மாற்றி 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பாராதென்னை பற்றி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ை நீக்கி சுத்த உள்ளம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்யத்தின் சந்தோஷத்தை திரும்ப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 ஆவி என்னை தாங்க செய்த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ம் செய்கைகள் பெரியவை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ரே உம் செயல்கள் மக்த்துவ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உமதடிமை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ே உம் நியாயங்கள் என்றும் நிற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ின் பேரின்ப பாக்கிய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போதித்து நடத்த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ை வைத்து ஆலோசனை சொல்ல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ும் வழிதனை காட்ட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 வந்தோனை கிருபை சூழ்ந்து கொள்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ேனே அக மகிழ்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ீர் செய்த நன்மை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நித்தம் நான் நினை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ற்ற அன்பினால்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யால் நிற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நேசரே மகிமைப்பிரதா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் உம்பாதம் பற்ற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2026-09-15T19:15:39Z</dcterms:created>
  <dcterms:modified xsi:type="dcterms:W3CDTF">2026-09-15T19:15:39Z</dcterms:modified>
  <dc:title>துதிப் பாடல்கள்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