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ாலையும் மாலையும் அல்லே-லூயா 
நான் விடும் சுவாசமே அல்லே-லூயா - (2) 
நான் சோர்ந்து போகும் போது 
என் பெலனாக மாறும் 
நான் சொற்களற்ற நேரம் 
என் ஆத்துமாவும் பாடும் 
அல்லே-லூய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ர்விலும் என் தாழ்விலும் 
என்  ஆத்துமா பாடும் அல்லே-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ன்மலை உச்சியில் அல்லே-லூயா 
ஆழியின் விளிம்பிலும் அல்லே-லூயா - (2)
நான் உயரப் போகும் போது 
என் வெற்றி கீதம் ஆகும் 
நான் தாழ நிற்கும் போது 
என்னைத் தேற்றும் கீதம் ஆகும்
அல்லே-லூய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ர்விலும் என் தாழ்விலும்
என்  ஆத்துமா பாடும் அல்லே-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 சிரிக்கையில் அல்லே-லூயா
ஏளனம் செய்கையில் அல்லே-லூயா - (2) 
என் எதிரி பெருகப் பெருக என் 
பந்தி அளவும் பெருகும் 
நான் துதித்துப் பாடும்போது
சிறைச்சாலை கதவும் திறக்கும்
அல்லே-லூய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ர்விலும் என் தாழ்விலும் 
என்  ஆத்துமா பாடும் அல்லே-லூ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2026-09-15T16:23:57Z</dcterms:created>
  <dcterms:modified xsi:type="dcterms:W3CDTF">2026-09-15T16:23:57Z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