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நல்லவன் முட்செடிக் காத்தவன், செம்மையானவன் நெரிஞ்சிலைப்பார்க்கக் கடுங்கூர்மையானவன்; உன் காவற்காரர் அறிவித்த உன் தண்டனையின் நாள் வருகிறது; இப்பொழுதே அவர்களுக்குக் கலக்கம் உண்ட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நேகிதனை விசுவாசிக்கவேண்டாம், வழிகாட்டியை நம்பவேண்டாம்; உன் மடியிலே படுத்துக்கொள்ளுகிறவளுக்கு முன்பாக உன் வாயைத் திறவாமல் எச்சரிக்கையாயிர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நேகிதனை விசுவாசிக்கவேண்டாம், வழிகாட்டியை நம்பவேண்டாம்; உன் மடியிலே படுத்துக்கொள்ளுகிறவளுக்கு முன்பாக உன் வாயைத் திறவாமல் எச்சரிக்கையாயிர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கன் தகப்பனைக் கனவீனப்படுத்துகிறான்; மகள் தன் தாய்க்கு விரோதமாகவும், மருமகள் தன் மாமிக்கு விரோதமாகவும் எழும்புகிறார்கள்; மனுஷனுடைய சத்துருக்கள் அவன் வீட்டார்தான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கன் தகப்பனைக் கனவீனப்படுத்துகிறான்; மகள் தன் தாய்க்கு விரோதமாகவும், மருமகள் தன் மாமிக்கு விரோதமாகவும் எழும்புகிறார்கள்; மனுஷனுடைய சத்துருக்கள் அவன் வீட்டார்தா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கர்த்தரை நோக்கிக்கொண்டு, என் இரட்சிப்பின் தேவனுக்குக் காத்திருப்பேன்; என் தேவன் என்னைக் கேட்டருளுவ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கர்த்தரை நோக்கிக்கொண்டு, என் இரட்சிப்பின் தேவனுக்குக் காத்திருப்பேன்; என் தேவன் என்னைக் கேட்டருளு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த்துருவே, எனக்கு விரோதமாய்ச் சந்தோஷப்படாதே; நான் விழுந்தாலும் எழுந்திருப்பேன்; நான் இருளிலே உட்கார்ந்தால் கர்த்தர் எனக்கு வெளிச்சமாயிர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த்துருவே, எனக்கு விரோதமாய்ச் சந்தோஷப்படாதே; நான் விழுந்தாலும் எழுந்திருப்பேன்; நான் இருளிலே உட்கார்ந்தால் கர்த்தர் எனக்கு வெளிச்சமாயிர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விரோதமாகப் பாவஞ்செய்தேன்; அவர் எனக்காக வழக்காடி என் நியாயத்தை விசாரிக்குமட்டும் அவருடைய கோபத்தைச் சுமப்பேன்; அவர் என்னை வெளிச்சத்திலே கொண்டுவருவார், அவருடைய நீதியைப் பார்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விரோதமாகப் பாவஞ்செய்தேன்; அவர் எனக்காக வழக்காடி என் நியாயத்தை விசாரிக்குமட்டும் அவருடைய கோபத்தைச் சுமப்பேன்; அவர் என்னை வெளிச்சத்திலே கொண்டுவருவார், அவருடைய நீதியைப் பார்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எங்கே என்று என்னோடே சொல்லுகிற என் சத்துருவானவள் அதைப் பார்க்கும்போது வெட்கம் அவளை மூடும்; என் கண்கள் அவளைக் காணும்; இனி வீதிகளின் சேற்றைப்போல மிதிக்கப்படுவ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எங்கே என்று என்னோடே சொல்லுகிற என் சத்துருவானவள் அதைப் பார்க்கும்போது வெட்கம் அவளை மூடும்; என் கண்கள் அவளைக் காணும்; இனி வீதிகளின் சேற்றைப்போல மிதிக்கப்படுவ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மதில்களை எடுப்பிக்கும் நாள் வருகிறது; அந்நாளிலே பிரமாணம் வெகுதூரம் பரவ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அசீரியாமுதல் எகிப்தின் பட்டணங்கள் வரைக்கும், எகிப்துமுதல் நதிவரைக்கும், ஒரு சமுத்திரமுதல் மறு சமுத்திரம்வரைக்கும், ஒரு பர்வதமுதல் மறு பர்வதம்வரைக்குமுள்ள ஜனங்கள் உன்னிடத்திற்கு வர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அசீரியாமுதல் எகிப்தின் பட்டணங்கள் வரைக்கும், எகிப்துமுதல் நதிவரைக்கும், ஒரு சமுத்திரமுதல் மறு சமுத்திரம்வரைக்கும், ஒரு பர்வதமுதல் மறு பர்வதம்வரைக்குமுள்ள ஜனங்கள் உன்னிடத்திற்கு வர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அசீரியாமுதல் எகிப்தின் பட்டணங்கள் வரைக்கும், எகிப்துமுதல் நதிவரைக்கும், ஒரு சமுத்திரமுதல் மறு சமுத்திரம்வரைக்கும், ஒரு பர்வதமுதல் மறு பர்வதம்வரைக்குமுள்ள ஜனங்கள் உன்னிடத்திற்கு வர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தன் குடிகளினிமித்தமும் அவர்கள் கிரியைகளுடைய பலன்களினிமித்தமும் தேசம் பாழ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மேலின் நடுவிலே தனித்து வனவாசமாயிருக்கிற உமது சுதந்தரமான மந்தையாகிய உம்முடைய ஜனத்தை உமது கோலினால் மேய்த்தருளும்; பூர்வநாட்களில் மேய்ந்ததுபோலவே அவர்கள் பாசானிலும் கீலேயாத்திலும் மேய்வார்கள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மேலின் நடுவிலே தனித்து வனவாசமாயிருக்கிற உமது சுதந்தரமான மந்தையாகிய உம்முடைய ஜனத்தை உமது கோலினால் மேய்த்தருளும்; பூர்வநாட்களில் மேய்ந்ததுபோலவே அவர்கள் பாசானிலும் கீலேயாத்திலும் மேய்வார்கள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 தேசத்திலிருந்து புறப்பட்டநாளில் நடந்ததுபோலவே உன்னை அதிசயங்களைக் காண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கள் கண்டு தங்களுடைய எல்லாப் பராக்கிரமத்தையுங்குறித்து வெட்கப்படுவார்கள்; கையை வாயின்மேல் வைத்துக்கொள்வார்கள்; அவர்கள் காதுகள் செவிடாய்ப் போ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கள் கண்டு தங்களுடைய எல்லாப் பராக்கிரமத்தையுங்குறித்து வெட்கப்படுவார்கள்; கையை வாயின்மேல் வைத்துக்கொள்வார்கள்; அவர்கள் காதுகள் செவிடாய்ப் போ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ம்பைப்போல மண்ணை நக்குவார்கள்; பூமியின் ஊர்வனவற்றைப்போலத் தங்கள் மறைவிடங்களிலிருந்து நடுநடுங்கிப் புறப்படுவார்கள்; நமது தேவனாகிய கர்த்தரிடத்திற்குத் திகிலோடே சேர்ந்து, உனக்குப் பயப்ப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ம்பைப்போல மண்ணை நக்குவார்கள்; பூமியின் ஊர்வனவற்றைப்போலத் தங்கள் மறைவிடங்களிலிருந்து நடுநடுங்கிப் புறப்படுவார்கள்; நமது தேவனாகிய கர்த்தரிடத்திற்குத் திகிலோடே சேர்ந்து, உனக்குப் பயப்ப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து சுதந்தரத்தில் மீதியானவர்களுடைய அக்கிரமத்தைப் பொறுத்து, மீறுதலை மன்னிக்கிற தேவரீருக்கு ஒப்பான தேவன் யார்? அவர் கிருபைசெய்ய விரும்புகிறபடியால் அவர் என்றென்றைக்கும் கோபம் வைய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து சுதந்தரத்தில் மீதியானவர்களுடைய அக்கிரமத்தைப் பொறுத்து, மீறுதலை மன்னிக்கிற தேவரீருக்கு ஒப்பான தேவன் யார்? அவர் கிருபைசெய்ய விரும்புகிறபடியால் அவர் என்றென்றைக்கும் கோபம் வைய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திரும்ப நம்மேல் இரங்குவார்; நம்முடைய அக்கிரமங்களை அடக்கி நம்முடைய பாவங்களையெல்லாம் சமுத்தித்தின் ஆழங்களில் போட்டுவிடு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திரும்ப நம்மேல் இரங்குவார்; நம்முடைய அக்கிரமங்களை அடக்கி நம்முடைய பாவங்களையெல்லாம் சமுத்தித்தின் ஆழங்களில் போட்டுவிட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ரீர் பூர்வநாட்கள்முதல் எங்கள் பிதாக்களுக்கு ஆணையிட்ட சத்தியத்தை யாக்கோபுக்கும் கிருபையை ஆபிரகாமுக்கும் கட்டளையிடுவீர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உஷ்ணகாலத்துக் கனிகளைச் சேர்த்து, திராட்சப்பழங்களை அறுத்தபின்பு வருகிறவனைப்போல் இருக்கிறேன்; புசிக்கிறதற்கு ஒரு திராட்சக்குலையும் என் ஆத்துமா இச்சித்த முதல் அறுப்பின் கனியும்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ரீர் பூர்வநாட்கள்முதல் எங்கள் பிதாக்களுக்கு ஆணையிட்ட சத்தியத்தை யாக்கோபுக்கும் கிருபையை ஆபிரகாமுக்கும் கட்டளையிடுவீர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ில் பக்தியுள்ளவன் அற்றுப்போனான்; மனுஷரில் செம்மையானவன் இல்லை; அவர்களெல்லாரும் இரத்தஞ்சிந்தப் பதிவிருக்கிறார்கள்; அவனவன் தன்தன் சகோதரனை வலையிலே பிடிக்க வேட்டையாட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ில் பக்தியுள்ளவன் அற்றுப்போனான்; மனுஷரில் செம்மையானவன் இல்லை; அவர்களெல்லாரும் இரத்தஞ்சிந்தப் பதிவிருக்கிறார்கள்; அவனவன் தன்தன் சகோதரனை வலையிலே பிடிக்க வேட்டையாட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ல்லாப்புச் செய்ய அவர்கள் இரண்டு கைகளும் நன்றாய்க் கூடும்; அதிபதி கொடு என்கிறான்; நியாயாதிபதி கைக்கூலி கேட்கிறான்; பெரியவன் தன் துராசையைத் தெரிவிக்கிறான்; இவ்விதமாய்ப் புரட்ட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ல்லாப்புச் செய்ய அவர்கள் இரண்டு கைகளும் நன்றாய்க் கூடும்; அதிபதி கொடு என்கிறான்; நியாயாதிபதி கைக்கூலி கேட்கிறான்; பெரியவன் தன் துராசையைத் தெரிவிக்கிறான்; இவ்விதமாய்ப் புரட்ட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நல்லவன் முட்செடிக் காத்தவன், செம்மையானவன் நெரிஞ்சிலைப்பார்க்கக் கடுங்கூர்மையானவன்; உன் காவற்காரர் அறிவித்த உன் தண்டனையின் நாள் வருகிறது; இப்பொழுதே அவர்களுக்குக் கலக்கம் உண்ட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దురు, నీ కాపరుల దినము నీవు శిక్షనొందు దినము వచ్చుచున్నది. ఇప్పుడే జనులు కలవరపడ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స్నేహితునియందు నమి్మకయుంచవద్దు,ముఖ్యస్నేహితుని నమ్ముకొనవద్దు, నీ కౌగిటిలో పండుకొనియున్న దానియ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పెదవుల ద్వారమునకు కాపుపెట్ట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ుమారుడు తండ్రిని నిర్లక్ష్య పెట్టుచున్నాడు, కుమార్తె తల్లిమీదికిని కోడలు అత్తమీదికిని లేచెద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రి ఇంటివారు వారికే విరోధు ల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యినను యెహోవాకొరకు నేను ఎదురు చూచెదను, రక్షణకర్తయగు నా దేవునికొరకు నేను కనిపెట్టియుందును,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ు నా ప్రార్థన నాలక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 శత్రువా, నామీద అతిశయింపవద్దు, నేను క్రిందపడినను, తిరిగి లేతును; నేను అంధకారమందు కూర్చున్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నాకు వెలుగు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యెహోవా దృష్టికి పాపము చేసితిని గనుక ఆయన నా పక్షమున వ్యాజ్యె మాడి నా పక్షమున న్యా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వేసవికాలపు పండ్లను ఏరుకొనిన తరువాతను, ద్రాక్ష పండ్ల పరిగె ఏరుకొనిన తరువాతను ఏలాగుండునో నా స్థి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చువరకు నేను ఆయన కోపాగ్నిని సహింతును; ఆయన నన్ను వెలుగులోనికి రప్పించును, ఆయన నీతిని నేను చ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ా శత్రువు దాని చూచును. నీ దేవుడైన యెహోవా యెక్కడనని నాతో అనినది అవమానము నొందును, అది నా కండ్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పడును, ఇప్పుడు అది వీధిలోనున్న బురద వలె త్రొక్క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 గోడలు మరల కట్టించు దినము వచ్చుచున్నది, అప్పుడు నీ సరిహద్దు విశాలపరచ 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దినమందు అష్షూరుదేశమునుండియు, ఐగుప్తుదేశపు పట్టణములనుండియు, ఐగుప్తు మొదలుకొని యూఫ్రటీసునదివ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 ప్రదేశమునుండియు, ఆ యా సముద్రముల మధ్యదేశములనుండియు, ఆ యా పర్వతముల మధ్యదేశములనుండియు జనుల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కు వత్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యితే దేశనివాసులు చేసిన క్రియలనుబట్టి దేశము పా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 చేతికఱ్ఱ తీసికొని నీ జనులను కర్మెలునకు చేరిన అడవిలో ప్రత్యేకముగా నివసించ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ాస్థ్యపువారిని మేపుము. బాషానులోను గిలాదులోను వారు పూర్వ కాలమున మేసినట్టు మ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ాగే యున్నది. ద్రాక్షపండ్ల గెల యొకటియు లేకపోయెను, నా ప్రాణమున కిష్టమైన యొక క్రొత్త అంజూరపుపండ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ఐగుప్తుదేశములో నుండి నీవు వచ్చినప్పుడు జరిగినట్టుగా నేను జనులకు అద్భుతములను కనుపర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అన్యజనులు అది చూచి తమకు కలిగిన బలమంత కొంచెమని సిగ్గుపడి నోరు మూసి కొందురు. వారి చెవ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వుడెక్క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సర్పము లాగున వారు మన్ను నాకుదురు, భూమిమీద ప్రాకు పురుగులవలె తమ యిరవులలోనుండి వణకుచు ప్రా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త్తురు, మన దేవుడైన యెహోవాయొద్దకు భయపడుచు వత్తురు, నిన్ను బట్టి భయము నొంద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తన స్వాస్థ్య ములో శేషించినవారి దోషమును పరిహరించి, వారు చేసిన అతిక్రమముల విషయమై వారిని క్షమ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 వైన నీతోసముడైన దేవుడున్నాడా? ఆయన కనికరము చూపుటయందు సంతోషించువాడు గనుక నిరంతరము కోపముంచ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యన మరల మనయందు జాలిపడును, మన దోష ములను అణచివేయును, వారి పాపములన్నిటిని సముద్రపు అగాధములలో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వేత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పూర్వ కాలమున నీవు మా పితరులైన అబ్రాహాము యాకోబులకు ప్రమాణము చేసిన సత్యమును కనికరమును నీవు అనుగ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ింత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భక్తుడు దేశములో లేకపోయెను, జనులలో యథార్థపరుడు ఒకడును లేడు, అందరును ప్రాణహాని చేయ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చియుండువారే; ప్రతిమనుష్యుడును కిరాతుడై తన సహోదరునికొరకు వలలను ఒగ్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రెండు చేతులతోను కీడు చేయ పూనుకొందురు, అధిపతులు బహుమానము కోరుదురు, న్యాయాధిపతులు లంచ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చ్చుకొందురు, గొప్పవారు తమ మోసపు కోరికను తెలియజేయుదురు. ఆలాగున వారు ఏకపట్టుగానుండి దాని ముగ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ిలో మంచివారు ముండ్లచెట్టువంటివారు, వారిలో యథార్థ వంతులు ముండ్లకంచెకంటెను ముండ్లు ముండ్ల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2026-09-07T00:04:32Z</dcterms:created>
  <dcterms:modified xsi:type="dcterms:W3CDTF">2026-09-07T00:04:32Z</dcterms:modified>
  <dc:title>మీకా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