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டிக் காலைதோறும் அன்றாட தகனபலியாக ஆட்டுக்குட்டியையும் போஜனபலியையும் எண்ணெயையும் செலுத்துவார்கள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டிக் காலைதோறும் அன்றாட தகனபலியாக ஆட்டுக்குட்டியையும் போஜனபலியையும் எண்ணெயையும் செலுத்துவார்கள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ாகிய ஆண்டவர் சொல்லுகிறது என்னவென்றால்: அதிபதி தன் குமாரரில் ஒருவனுக்குத் தன் சுதந்தரத்தில் ஒரு பங்கைக் கொடுத்தால், அது அவன் குமாரருடையதாயிருக்கும்; அது சுதந்தரவீதமாய் அவர்களுக்குச் சொந்தமா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ாகிய ஆண்டவர் சொல்லுகிறது என்னவென்றால்: அதிபதி தன் குமாரரில் ஒருவனுக்குத் தன் சுதந்தரத்தில் ஒரு பங்கைக் கொடுத்தால், அது அவன் குமாரருடையதாயிருக்கும்; அது சுதந்தரவீதமாய் அவர்களுக்குச் சொந்தமா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தன் ஊழியக்காரரில் ஒருவனுக்குத் தன் சுதந்தரத்தில் ஒரு பங்கைக் கொடுத்தானேயாகில், அது விடுதலையின் வருஷமட்டும் அவனுடையதாயிருந்து, பின்பு திரும்ப அதிபதியின் வசமாய்ச் சேரும்; அதின் சுதந்தரம் அவன் குமாரருக்கே உரியது, அது அவர்களுடையதாயிருக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தன் ஊழியக்காரரில் ஒருவனுக்குத் தன் சுதந்தரத்தில் ஒரு பங்கைக் கொடுத்தானேயாகில், அது விடுதலையின் வருஷமட்டும் அவனுடையதாயிருந்து, பின்பு திரும்ப அதிபதியின் வசமாய்ச் சேரும்; அதின் சுதந்தரம் அவன் குமாரருக்கே உரியது, அது அவர்களுடையதாயிரு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பதியானவன் ஜனத்தை இடுக்கண் செய்து, அவர்களின் சொந்தமானதற்கு அவர்களைப் புறம்பாக்கி, அவர்களுடைய சுதந்தரத்திலிருந்து ஒன்றும் எடுக்கலாகாது; என் ஜனத்தில் ஒருவரும் தங்கள் சொந்தமானதற்குப் புறம்பாக்கப்பட்டுச் சிதறடிக்கப்படாதபடிக்கு அவன் தன் சொந்தத்திலே தன் குமாரருக்குச் சுதந்தரம் கொடுக்கக்கடவ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பதியானவன் ஜனத்தை இடுக்கண் செய்து, அவர்களின் சொந்தமானதற்கு அவர்களைப் புறம்பாக்கி, அவர்களுடைய சுதந்தரத்திலிருந்து ஒன்றும் எடுக்கலாகாது; என் ஜனத்தில் ஒருவரும் தங்கள் சொந்தமானதற்குப் புறம்பாக்கப்பட்டுச் சிதறடிக்கப்படாதபடிக்கு அவன் தன் சொந்தத்திலே தன் குமாரருக்குச் சுதந்தரம் கொடுக்கக்கடவ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பதியானவன் ஜனத்தை இடுக்கண் செய்து, அவர்களின் சொந்தமானதற்கு அவர்களைப் புறம்பாக்கி, அவர்களுடைய சுதந்தரத்திலிருந்து ஒன்றும் எடுக்கலாகாது; என் ஜனத்தில் ஒருவரும் தங்கள் சொந்தமானதற்குப் புறம்பாக்கப்பட்டுச் சிதறடிக்கப்படாதபடிக்கு அவன் தன் சொந்தத்திலே தன் குமாரருக்குச் சுதந்தரம் கொடுக்கக்கட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அவர் வாசலின் பக்கத்தில் இருந்த நடைவழியாய் என்னை வடக்குக்கு எதிரான ஆசாரியர்களுடைய பரிசுத்த அறைவீடுகளுக்கு அழைத்துக்கொண்டுபோனார்; அவ்விடத்தில் மேற்கே இருபுறத்திலும் ஒரு இடம் இ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பதி உற்சாகமான தகனபலியாகிலும், சமாதான பலிகளையாகிலும் கர்த்தருக்கு உற்சாகமாய்ச் செலுத்தவேண்டுமென்றால், அவனுக்குக் கிழக்கு நோக்கிய எதிரான வாசல் திறக்கப்படுவதாக; அப்பொழுது அவன் ஓய்வுநாளில் செய்கிறதுபோல, தன் தகனபலியையும் தன் சமாதானபலியையும் செலுத்தி, பின்பு புறப்படக்கடவன்; அவன் புறப்பட்டபின்பு வாசல் பூட்டப்படவேண்ட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அவர் வாசலின் பக்கத்தில் இருந்த நடைவழியாய் என்னை வடக்குக்கு எதிரான ஆசாரியர்களுடைய பரிசுத்த அறைவீடுகளுக்கு அழைத்துக்கொண்டுபோனார்; அவ்விடத்தில் மேற்கே இருபுறத்திலும் ஒரு இடம் இ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என்னை நோக்கி: குற்றநிவாரணபலியையும் பாவநிவாரணபலியையும் போஜனபலியையும் ஆசாரியர்கள் வெளிப்பிராகாரத்திலே கொண்டுபோய் ஜனங்களைப் பரிசுத்தம்பண்ணாதபடிக்கு, அவர்கள் அவைகளைச் சமைக்கிறதற்கும் சுடுகிறதற்குமான ஸ்தலம் இதுவே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என்னை நோக்கி: குற்றநிவாரணபலியையும் பாவநிவாரணபலியையும் போஜனபலியையும் ஆசாரியர்கள் வெளிப்பிராகாரத்திலே கொண்டுபோய் ஜனங்களைப் பரிசுத்தம்பண்ணாதபடிக்கு, அவர்கள் அவைகளைச் சமைக்கிறதற்கும் சுடுகிறதற்குமான ஸ்தலம் இதுவே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என்னை நோக்கி: குற்றநிவாரணபலியையும் பாவநிவாரணபலியையும் போஜனபலியையும் ஆசாரியர்கள் வெளிப்பிராகாரத்திலே கொண்டுபோய் ஜனங்களைப் பரிசுத்தம்பண்ணாதபடிக்கு, அவர்கள் அவைகளைச் சமைக்கிறதற்கும் சுடுகிறதற்குமான ஸ்தலம் இதுவே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அவர் என்னை வெளிப்பிராகாரத்தில் அழைத்துக்கொண்டுபோய், என்னைப் பிராகாரத்தின் நாலு முலைகளையும் கடந்துபோகப்பண்ணினார்; பிராகாரத்து ஒவ்வொரு முலையிலும் ஒவ்வொரு முற்றம் இ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அவர் என்னை வெளிப்பிராகாரத்தில் அழைத்துக்கொண்டுபோய், என்னைப் பிராகாரத்தின் நாலு முலைகளையும் கடந்துபோகப்பண்ணினார்; பிராகாரத்து ஒவ்வொரு முலையிலும் ஒவ்வொரு முற்றம் இ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ராகாரத்தின் நாலு முலைகளிலும் புகைத்துவாரங்களுள்ள இந்த முற்றங்கள் நாற்பது முழ நீளமும், முப்பது முழ அகலமுமானவைகள்; இந்த நாலு முளை முற்றங்களுக்கும் ஒரே அளவு இ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ராகாரத்தின் நாலு முலைகளிலும் புகைத்துவாரங்களுள்ள இந்த முற்றங்கள் நாற்பது முழ நீளமும், முப்பது முழ அகலமுமானவைகள்; இந்த நாலு முளை முற்றங்களுக்கும் ஒரே அளவு இர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 நாலுக்கும் சுற்றிலும் உள்ளே ஒரு சுற்றுக்கட்டு உண்டாயிருந்தது; இந்தச் சுற்றுக்கட்டுகளின் சுற்றிலும் அடுப்புகள் போடப்பட்டிரு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 நாலுக்கும் சுற்றிலும் உள்ளே ஒரு சுற்றுக்கட்டு உண்டாயிருந்தது; இந்தச் சுற்றுக்கட்டுகளின் சுற்றிலும் அடுப்புகள் போடப்பட்டி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பதி உற்சாகமான தகனபலியாகிலும், சமாதான பலிகளையாகிலும் கர்த்தருக்கு உற்சாகமாய்ச் செலுத்தவேண்டுமென்றால், அவனுக்குக் கிழக்கு நோக்கிய எதிரான வாசல் திறக்கப்படுவதாக; அப்பொழுது அவன் ஓய்வுநாளில் செய்கிறதுபோல, தன் தகனபலியையும் தன் சமாதானபலியையும் செலுத்தி, பின்பு புறப்படக்கடவன்; அவன் புறப்பட்டபின்பு வாசல் பூட்டப்படவேண்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 என்னை நோக்கி: இவைகள் ஜனங்கள் இடும் பலிகளை ஆலயத்தின் பணிவிடைக்காரர் சமைக்கிற வீடுகள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ாகிய ஆண்டவர் சொல்லுகிறது என்னவென்றால்: வேலைசெய்கிற ஆறுநாளிலும் கிழக்குக்கு எதிரான உட்பிராகாரத்தினுடைய வாசல் பூட்டப்பட்டிருந்து, ஓய்வுநாளிலும் மாதப்பிறப்பிலும் திறக்கப்படக்கடவ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ாகிய ஆண்டவர் சொல்லுகிறது என்னவென்றால்: வேலைசெய்கிற ஆறுநாளிலும் கிழக்குக்கு எதிரான உட்பிராகாரத்தினுடைய வாசல் பூட்டப்பட்டிருந்து, ஓய்வுநாளிலும் மாதப்பிறப்பிலும் திறக்கப்படக்கடவ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ாகிய ஆண்டவர் சொல்லுகிறது என்னவென்றால்: வேலைசெய்கிற ஆறுநாளிலும் கிழக்குக்கு எதிரான உட்பிராகாரத்தினுடைய வாசல் பூட்டப்பட்டிருந்து, ஓய்வுநாளிலும் மாதப்பிறப்பிலும் திறக்கப்படக்கடவ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திபதி வெளிவாசல் மண்டபத்தின் வழியாய் பிரவேசித்து, வாசல் நிலையண்டையிலே நிற்கக்கடவன்; ஆசாரியர்களோ அவனுடைய தகனபலியையும், அவனுடைய சமாதான பலிகளையும் படைக்கக்கடவர்கள்; அவன் வாசற்படியிலே ஆராதனை செய்து, பின்பு புறப்படுவானாக; அந்த வாசல் சாயங்காலமட்டும் பூட்டப்படாதிருப்பத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திபதி வெளிவாசல் மண்டபத்தின் வழியாய் பிரவேசித்து, வாசல் நிலையண்டையிலே நிற்கக்கடவன்; ஆசாரியர்களோ அவனுடைய தகனபலியையும், அவனுடைய சமாதான பலிகளையும் படைக்கக்கடவர்கள்; அவன் வாசற்படியிலே ஆராதனை செய்து, பின்பு புறப்படுவானாக; அந்த வாசல் சாயங்காலமட்டும் பூட்டப்படாதிருப்பத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திபதி வெளிவாசல் மண்டபத்தின் வழியாய் பிரவேசித்து, வாசல் நிலையண்டையிலே நிற்கக்கடவன்; ஆசாரியர்களோ அவனுடைய தகனபலியையும், அவனுடைய சமாதான பலிகளையும் படைக்கக்கடவர்கள்; அவன் வாசற்படியிலே ஆராதனை செய்து, பின்பு புறப்படுவானாக; அந்த வாசல் சாயங்காலமட்டும் பூட்டப்படாதிருப்பத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சத்து ஜனங்களும் ஓய்வுநாட்களிலும் மாதப்பிறப்புகளிலும் அந்த வாசலின் நடையிலே கர்த்தருடைய சந்நிதியில் ஆராதனை செய்யக்கடவ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சத்து ஜனங்களும் ஓய்வுநாட்களிலும் மாதப்பிறப்புகளிலும் அந்த வாசலின் நடையிலே கர்த்தருடைய சந்நிதியில் ஆராதனை செய்யக்கடவ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ிபதி ஓய்வுநாளிலே கர்த்தருக்குப் பலியிடும் தகனபலி, பழுதற்ற ஆறு ஆட்டுக்குட்டிகளும் பழுதற்ற ஒரு ஆட்டுக்கடாவும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பதி உற்சாகமான தகனபலியாகிலும், சமாதான பலிகளையாகிலும் கர்த்தருக்கு உற்சாகமாய்ச் செலுத்தவேண்டுமென்றால், அவனுக்குக் கிழக்கு நோக்கிய எதிரான வாசல் திறக்கப்படுவதாக; அப்பொழுது அவன் ஓய்வுநாளில் செய்கிறதுபோல, தன் தகனபலியையும் தன் சமாதானபலியையும் செலுத்தி, பின்பு புறப்படக்கடவன்; அவன் புறப்பட்டபின்பு வாசல் பூட்டப்படவேண்ட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ிபதி ஓய்வுநாளிலே கர்த்தருக்குப் பலியிடும் தகனபலி, பழுதற்ற ஆறு ஆட்டுக்குட்டிகளும் பழுதற்ற ஒரு ஆட்டுக்கடாவும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ட்டுக்கடாவோடே போஜனபலியாக ஒரு மரக்கால் மாவையும், ஆட்டுக்குட்டிகளோடே போஜனபலியாகத் தன் திராணிக்குத்தக்கதாய்த் தருகிற ஈவையும், ஒவ்வொரு மரக்கால் மாவோடே ஒருபடி எண்ணெயையும் படைக்கக்கடவ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ட்டுக்கடாவோடே போஜனபலியாக ஒரு மரக்கால் மாவையும், ஆட்டுக்குட்டிகளோடே போஜனபலியாகத் தன் திராணிக்குத்தக்கதாய்த் தருகிற ஈவையும், ஒவ்வொரு மரக்கால் மாவோடே ஒருபடி எண்ணெயையும் படைக்கக்கடவ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ாதப்பிறப்பான நாளிலோ, அவன் பழுதற்ற ஒரு இளங்காளையையும், பழுதற்ற ஆறு ஆட்டுக்குட்டிகளையுடைய ஒரு ஆட்டுக்கடாவையும் பலியிட்ட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ாதப்பிறப்பான நாளிலோ, அவன் பழுதற்ற ஒரு இளங்காளையையும், பழுதற்ற ஆறு ஆட்டுக்குட்டிகளையுடைய ஒரு ஆட்டுக்கடாவையும் பலியிட்ட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ோஜனபலியாக இளங்காளையோடே ஒரு மரக்கால் மாவையும், ஆட்டுக்கடாவோடே ஒரு மரக்கால் மாவையும், ஆட்டுக்குட்டிகளோடே தன் திராணிக்குத்தக்கதாய், ஒவ்வொரு மரக்கால் மாவோடே ஒருபடி எண்ணெயையும் படைக்கக்கடவ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ோஜனபலியாக இளங்காளையோடே ஒரு மரக்கால் மாவையும், ஆட்டுக்கடாவோடே ஒரு மரக்கால் மாவையும், ஆட்டுக்குட்டிகளோடே தன் திராணிக்குத்தக்கதாய், ஒவ்வொரு மரக்கால் மாவோடே ஒருபடி எண்ணெயையும் படைக்கக்கடவ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ிபதி வருகிறபோது வாசல்மண்டபத்தின் வழியாய்ப் பிரவேசித்து, அது வழியாய்த் திரும்பப் புறப்படக்கடவ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சத்தின் ஜனங்கள் குறிக்கப்பட்ட நாட்களில் கர்த்தருடைய சந்நிதியில் வரும்போது, ஆராதனை செய்கிறதற்காக வடக்கு வாசல்வழியாய் உட்பிரவேசித்தவன் தெற்கு வாசல்வழியாய்ப் புறப்படவும், தெற்குவாசல்வழியாய் உட்பிரவேசித்தவன் வடக்குவாசல் வழியாய்ப் புறப்படவும்கடவன்; தான் பிரவேசித்த வாசல் வழியாய்த் திரும்பிப்போகாமல், தனக்கு எதிரான வழியாய்ப் புறப்பட்டுப்போவானாக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சத்தின் ஜனங்கள் குறிக்கப்பட்ட நாட்களில் கர்த்தருடைய சந்நிதியில் வரும்போது, ஆராதனை செய்கிறதற்காக வடக்கு வாசல்வழியாய் உட்பிரவேசித்தவன் தெற்கு வாசல்வழியாய்ப் புறப்படவும், தெற்குவாசல்வழியாய் உட்பிரவேசித்தவன் வடக்குவாசல் வழியாய்ப் புறப்படவும்கடவன்; தான் பிரவேசித்த வாசல் வழியாய்த் திரும்பிப்போகாமல், தனக்கு எதிரான வழியாய்ப் புறப்பட்டுப்போவான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ினந்தோறும் ஒரு வயதான பழுதற்ற ஒரு ஆட்டுக்குட்டியைக் கர்த்தருக்குத் தகனபலியாகப் படைக்கக்கடவாய்; காலைதோறும் அதைப்படைக்கவேண்ட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சத்தின் ஜனங்கள் குறிக்கப்பட்ட நாட்களில் கர்த்தருடைய சந்நிதியில் வரும்போது, ஆராதனை செய்கிறதற்காக வடக்கு வாசல்வழியாய் உட்பிரவேசித்தவன் தெற்கு வாசல்வழியாய்ப் புறப்படவும், தெற்குவாசல்வழியாய் உட்பிரவேசித்தவன் வடக்குவாசல் வழியாய்ப் புறப்படவும்கடவன்; தான் பிரவேசித்த வாசல் வழியாய்த் திரும்பிப்போகாமல், தனக்கு எதிரான வழியாய்ப் புறப்பட்டுப்போவானாக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சத்தின் ஜனங்கள் குறிக்கப்பட்ட நாட்களில் கர்த்தருடைய சந்நிதியில் வரும்போது, ஆராதனை செய்கிறதற்காக வடக்கு வாசல்வழியாய் உட்பிரவேசித்தவன் தெற்கு வாசல்வழியாய்ப் புறப்படவும், தெற்குவாசல்வழியாய் உட்பிரவேசித்தவன் வடக்குவாசல் வழியாய்ப் புறப்படவும்கடவன்; தான் பிரவேசித்த வாசல் வழியாய்த் திரும்பிப்போகாமல், தனக்கு எதிரான வழியாய்ப் புறப்பட்டுப்போவான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உட்பிரவேசிக்குபோது, அதிபதி அவர்கள் நடுவிலே அவர்களோடேகூட உட்பிரவேசித்து, அவர்கள் புறப்படும்போது அவனும்கூடப் புறப்படுவானாக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ண்டிகைகளிலும் குறிக்கப்பட்ட காலங்களிலும் அவன் படைக்கும் போஜனபலியாவது: காளையோடே ஒரு மரக்கால் மாவும், ஆட்டுக்கடாவோடே ஒரு மரக்கால் மாவும், ஆட்டுக்குட்டிகளோடே அவன் திராணிக்குத்தக்கதாய்த் தருகிற ஒரு ஈவும், ஒவ்வொரு மரக்கால் மாவோடே ஒருபடிஎண்ணெயும் கொடுக்கவேண்ட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ண்டிகைகளிலும் குறிக்கப்பட்ட காலங்களிலும் அவன் படைக்கும் போஜனபலியாவது: காளையோடே ஒரு மரக்கால் மாவும், ஆட்டுக்கடாவோடே ஒரு மரக்கால் மாவும், ஆட்டுக்குட்டிகளோடே அவன் திராணிக்குத்தக்கதாய்த் தருகிற ஒரு ஈவும், ஒவ்வொரு மரக்கால் மாவோடே ஒருபடிஎண்ணெயும் கொடுக்கவேண்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ினந்தோறும் ஒரு வயதான பழுதற்ற ஒரு ஆட்டுக்குட்டியைக் கர்த்தருக்குத் தகனபலியாகப் படைக்கக்கடவாய்; காலைதோறும் அதைப்படைக்கவேண்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ினோடே காலைதோறும் போஜனபலியாக ஒரு மரக்கால் மாவிலே ஆறத்தொரு பங்கையும், மெல்லிய மாவைப் பிசையுபடிக்கு ஒருபடி எண்ணெயிலே மூன்றத்தொரு பங்கையும் படைக்கக்கடவாய்; இது அன்றாடம் கர்த்தருக்குப் படைக்கவேண்டிய நித்திய கட்டளையான போஜனபலி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ினோடே காலைதோறும் போஜனபலியாக ஒரு மரக்கால் மாவிலே ஆறத்தொரு பங்கையும், மெல்லிய மாவைப் பிசையுபடிக்கு ஒருபடி எண்ணெயிலே மூன்றத்தொரு பங்கையும் படைக்கக்கடவாய்; இது அன்றாடம் கர்த்தருக்குப் படைக்கவேண்டிய நித்திய கட்டளையான போஜனபலி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ினோடே காலைதோறும் போஜனபலியாக ஒரு மரக்கால் மாவிலே ஆறத்தொரு பங்கையும், மெல்லிய மாவைப் பிசையுபடிக்கு ஒருபடி எண்ணெயிலே மூன்றத்தொரு பங்கையும் படைக்கக்கடவாய்; இது அன்றாடம் கர்த்தருக்குப் படைக்கவேண்டிய நித்திய கட்டளையான போஜனபலி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3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ಹೀಗೆ ಅವರು ಕುರಿಮರಿಯನ್ನು ಆಹಾರದ ಅರ್ಪಣೆಯನ್ನು ಎಣ್ಣೆಯನ್ನು ಪ್ರತಿದಿನದ ಮುಂಜಾನೆಯಲ್ಲಿ ಎಡೆಬಿಡ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ಹನಬಲಿಯನ್ನಾಗಿ ಸಿದ್ಧ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ದೇವರಾದ ಕರ್ತನು ಹೀಗೆ ಹೇಳುತ್ತಾನೆ--ಪ್ರಧಾನನು ತನ್ನ ಕುಮಾರರಲ್ಲಿ ಯಾವನಿಗಾದರೂ ದಾನವನ್ನು ಕೊಟ್ಟರೆ ಅದ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ಧ್ಯತೆಯು ಅವನ ಕುಮಾರರಿಗೆ ಸಲ್ಲಬೇಕು. ಅದು ಬಾಧ್ಯವಾಗಿ ಅವರ ಸ್ವಾಸ್ತ್ಯವ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ದರೆ ಆತನು ತನ್ನ ಸ್ವಾಸ್ತ್ಯದೊಳ ಗಿಂದ ತನ್ನ ಸೇವಕರಲ್ಲಿ ಒಬ್ಬರಿಗೆ ದಾನವಾಗಿ ಕೊಟ್ಟರೆ, ಅದು ಬಿಡುಗಡೆ ವರುಷ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ರೆಗೂ ಅವನಿಗಾಗಿ ರುವದು; ಆ ಮೇಲೆ ಮತ್ತೆ ಪ್ರಧಾನನಿಗೆ ಸೇರಬೇಕು. ಅವನ ಸ್ವಾಸ್ಥ್ಯವು ಅವನ ಕುಮಾರರಿಗೆ ಮಾತ್ರ ಸಲ್ಲ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ಇದಾದ ಮೇಲೆ ಪ್ರಧಾನನು ಜನರ ಸ್ವಾಸ್ತ್ಯವನ್ನು ಬಲವಂತವಾಗಿ ತೆಗೆದುಕೊಂಡು ಬಾಧ್ಯತೆ ಯೊಳಗಿಂದ ಅವರನ್ನು ತಳ್ಳಬಾರ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 ಜನರು ತಮ್ಮ ತಮ್ಮ ಬಾಧ್ಯತೆಯೊಳಗಿಂದ ಚದರಿಸಲ್ಪಡದ ಹಾಗೆ ಅವನು ತನ್ನ ಸ್ವಂತ ಬಾಧ್ಯತೆಯಿಂದಲೇ ತನ್ನ ಕುಮಾರ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ವಾಸ್ತ್ಯವನ್ನು ಕೊ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ಮೇಲೆ ಅವನು ನನ್ನನ್ನು ಬಾಗಲಿನ ಪಕ್ಕದಲ್ಲಿ ಪ್ರವೇಶವಿದ್ದ ಉತ್ತರಕ್ಕೆ ಅಭಿಮುಖವಾದ ಯಾಜಕರ ಪರಿಶುದ್ಧ ಕೊಠಡ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ಪ್ರಧಾನನು ಉಚಿತವಾದ ದಹನಬಲಿಯನ್ನಾಗಲಿ ಸಮಾಧಾನದ ಬಲಿಗಳನ್ನಾಗಲಿ ಉಚಿತವಾಗಿ ಕರ್ತನಿಗೆ ಸಿದ್ಧಮಾಡು ವಾಗ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ೆದುಕೊಂಡು ಹೋದನು. ಅಲ್ಲಿ ಇಗೋ, ಎರಡು ಕಡೆಗಳಲ್ಲಿ ಪಶ್ಚಿಮದ ಕಡೆಗೆ ಒಂದು ಸ್ಥಳವ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ಗ ಅವನು ನನಗೆ--ಯಾಜಕರು ಅಪರಾಧ ಬಲಿಯನ್ನೂ ಪಾಪ ಬಲಿಯನ್ನೂ ಬೇಯಿಸಿದ ಆಹಾರದ ಅರ್ಪಣೆಯನ್ನು ಸುಡುವಂತೆ ಏರ್ಪಡಿ ಸಿರ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ಥಳವು ಇದೇ. ಜನರನ್ನು ಪರಿಶುದ್ಧ ಮಾಡು ವದಕ್ಕೆ ಅವರು ಅವುಗಳನ್ನು ಹೊರಗಿನ ಅಂಗಳಕ್ಕೆ ತೆಗೆದುಕೊಂಡು ಹೋಗಬಾರದು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ಗ ಅವನು ನನ್ನನ್ನು ಹೊರಗಿನ ಅಂಗಳಕ್ಕೆ ಕರೆದುಕೊಂಡು ಹೋಗಿ ಅಂಗಳದ ನಾಲ್ಕು ಮೂಲೆ ಗಳನ್ನು ಹಾದುಹೋಗುವಂತೆ ಮಾಡಿದ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ಗೋ, ಅಂಗಳದ ಒಂದೊಂದು ಮೂಲೆಯಲ್ಲಿ ಒಂದು ಅಂಗಳ ಇ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ಅಂಗಳದ ನಾಲ್ಕು ಮೂಲೆಯಲ್ಲಿ ನಲವತ್ತು ಮೊಳ ಉದ್ದವಾಗಿಯೂ ಮೂವತ್ತು ಮೊಳ ಅಗಲ ವಾಗಿಯೂ ಕೂಡಿಕೊಂಡಿದ್ದವು. ಆ ನಾಲ್ಕ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ೂಲೆಗಳಿಗೂ ಒಂದೇ ಅಳತೆಯ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ವು ಗಳಲ್ಲಿ ಅಂದರೆ ಆ ನಾಲ್ಕರಲ್ಲಿ ಸುತ್ತಲೂ ಸಾಲು ಇತ್ತು. ಆ ಸಾಲುಗಳ ಕೆಳಗೆ ಸುತ್ತಲೂ ಬೇಯಿಸುವ ಸ್ಥಳ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ಲ್ಪಟ್ಟ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ೂರ್ವದಿಕ್ಕಿಗೆ ಎದುರಾಗಿರುವ ಬಾಗಲನ್ನು ಅವನಿಗೆ ತೆರೆಯಬೇಕು; ಆಗ ಅವನು ತನ್ನ ದಹನಬಲಿಯನ್ನು ತನ್ನ ಸಮಾಧಾನದ ಬಲಿ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 ಮೇಲೆ ಅವನು ನನಗೆ--ಇವು ಮನೆಯ ಸೇವಕರು ಜನರ ಬಲಿಯನ್ನು ಬೇಯಿಸುವಂತ ಸ್ಥಳಗಳ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ದೇವರಾದಕರ್ತನು ಹೀಗೆ ಹೇಳುತ್ತಾನೆ--ಒಳಗಿನ ಅಂಗಳದ ಪೂರ್ವದಿಕ್ಕಿಗೆ ಎದುರಾಗಿರುವ ಬಾಗಲು ಕೆಲಸ ನಡೆಯುವ ಆ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ಿವಸಗಳಲ್ಲಿ ಮುಚ್ಚಲ್ಪಡಬೇಕು; ಆದರೆ ಸಬ್ಬತ್‌ ದಿವಸದಲ್ಲಿ ಅದು ತೆರೆಯಲ್ಪಡಬೇಕು, ಅಮಾವಾಸ್ಯೆಯ ದಿನದಲ್ಲೂ ಅ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ರೆಯಲ್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ಪ್ರಭುವು ಆ ಬಾಗಲಿನ ದ್ವಾರಾಂಗಣ ಮಾರ್ಗವಾಗಿ ಹೊರಗಿ ನಿಂದ ಪ್ರವೇಶಿಸಿ ಬಾಗಲಿನ ಕಂಬದ ಬಳಿಯಲ್ಲಿ ನಿಲ್ಲಬೇಕು, ಆ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ಜಕರು ಅವನ ದಹನಬಲಿಯನ್ನು ಸಮಾಧಾನದ ಬಲಿಗಳನ್ನು ಸಿದ್ಧಮಾಡಬೇಕು; ಬಾಗ ಲಿನ ಹೊಸ್ತಿಲಲ್ಲಿ ಆರಾಧಿಸಿ ಹೋಗಬೇಕು. ಆ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ಗಲು ಸಂಜೆಯವರೆಗೂ ಮುಚ್ಚಲ್ಪಡಬಾರ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ದೇಶದ ಜನರು ಸಬ್ಬತ್ತುಗಳಲ್ಲಿಯೂ, ಅಮಾವಾಸ್ಯೆ ಗಳಲ್ಲಿಯೂ ಈ ಬಾಗಲಿನ ಕದದ ಹತ್ತಿರ ಕರ್ತನ ಮುಂದೆ ಇದೇ ರೀತ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ರಾಧ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ಪ್ರಧಾನರು ಕರ್ತನಿಗೆ ಸಬ್ಬತ್‌ ದಿನದಲ್ಲಿ ಪೂರ್ಣಾಂಗವಾದ ಆರು ಕುರಿಮರಿಗಳು, ಪೂರ್ಣಾಂಗವಾದ ಒಂದು ಟಗರು ದಹನಬಲಿಯ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ಬ್ಬತ್ತು ದಿನದಲ್ಲಿ ಮಾಡಿದ ಹಾಗೆ ಸಿದ್ದಮಾಡಿ ಹೊರಗೆ ಹೋಗಬೇಕು, ಅವನು ಹೊರಗೆ ಹೋದ ಮೇಲೆ ಬಾಗಲನ್ನು ಮುಚ್ಚ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ರ್ಪ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ಹೇಗಂದರೆ ಆಹಾರದ ಅರ್ಪಣೆಯಾಗಿ ಟಗರಿಗೆ ಒಂದು ಎಫ, ಕುರಿಮರಿಗೆ ತಕ್ಕ ಅವನ ಕೈಲಾದಂತ ಆಹಾರ ಅರ್ಪ ಣೆಯು ಒಂದಕ್ಕೆ ಎಣ್ಣ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ಂದು ಹಿನ್ನನ್ನು ಅರ್ಪಿಸ ಬೇಕ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ಮಾವಾಸ್ಯೆಯ ದಿನದಲ್ಲಿ ಪೂರ್ಣಾಂಗ ವಾದ ಒಂದು ಎಳೇ ಹೋರಿ, ಆರು ಕುರಿಮರಿಗಳು, ಒಂದು ಟಗರು ಇ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ೋಷವಿಲ್ಲದ್ದ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ನು ಹೋರಿಗೆ ಒಂದು ಏಫವನ್ನೂ ಟಗರಿಗೆ ಒಂದು ಏಫವನ್ನೂ ಮತ್ತು ಕುರಿಮರಿಗೆ ಅವನ ಕೈಲಾಗುವಷ್ಟು ಏಫ ಒಂದಕ್ಕೆ ಎಣ್ಣ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ಂದು ಹಿನ್ನನ್ನು ಅವನು ಆಹಾರದ ಅರ್ಪಣೆಗಾಗಿ ಸಿದ್ಧ 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ಪ್ರಧಾನರು ಪ್ರವೇಶಿಸುವಾಗ, ಅವನು ಬಾಗಲಿನ ದ್ವಾರಾಂಗಣದ ಪ್ರಕಾರವಾಗಿ ಪ್ರವೇಶಿಸಿ, ಅದೇ ಮಾರ್ಗವಾಗಿ ಹೊರಗೆ ಹೋಗ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ದರೆ ದೇಶದ ಜನರು ಪರಿಶುದ್ಧ ಹಬ್ಬಗಳಲ್ಲಿ ಕರ್ತನ ಮುಂದೆ ಬರುವಾಗ ಉತ್ತರದ ಬಾಗಲಿನಿಂದ ಪ್ರವೇಶಿಸಿ ಆರಾ ಧಿಸಿದ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 ದಕ್ಷಿಣ ಬಾಗಲಿನ ಮಾರ್ಗ ವಾಗಿ ಹೊರಗೆ ಹೋಗಬೇಕು. ದಕ್ಷಿಣ ಬಾಗಲಿನ ಮಾರ್ಗವಾಗಿ ಪ್ರವೇಶಿಸಿದವನು ಉತ್ತರ ಬಾಗಲ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ೀನು ಪ್ರತಿದಿನವೂ ಕರ್ತನಿಗೆ ಒಂದು ವರುಷದ ದೋಷರಹಿತವಾದ ಕುರಿಮರಿಯ ದಹನಬಲಿಯನ್ನು ಸಿದ್ದಮಾಡಬೇಕು. ಹೀ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ರ್ಗವಾಗಿ ಹೊರಗೆ ಹೋಗಬೇಕು. ಅವನು ಪ್ರವೇಶಿಸಿದ ಬಾಗಲಿನ ಮಾರ್ಗವಾಗಿಯೇ ತಿರುಗಿ ಹೊರಗೆ ಹೋಗಬಾರದು; ಆದರೆ ಅದ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ದುರಾಗಿ ಹೊರಗೆ ಹೋಗ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ವರು ಒಳಗೆ ಹೋಗು ವಾಗ ಅವರ ಮಧ್ಯದಲ್ಲಿರುವ ಪ್ರಧಾನನು ಒಳಗೆ ಹೋಗಬೇಕು. ಹೊರಗೆ ಹೋಗುವಾಗ ಹೊರಗೆ ಬ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ಪರಿಶುದ್ಧ ಹಬ್ಬಗಳಲ್ಲಿಯೂ ಸಭೆಗಳ ಲ್ಲಿಯೂ ಆಹಾರದ ಅರ್ಪಣೆಗೆ ಹೋರಿಗೆ ಒಂದು ಏಫವೂ ಟಗರಿಗೆ ಒಂದು ಏಫವೂ ಕುರಿಮರಿಗ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 ಕೈಲಾಗುವಷ್ಟು ಕೊಡಬೇಕು. ಏಫ ಒಂದಕ್ಕೆ ಎಣ್ಣೆಯ ಒಂದು ಹಿನ್ನು ಇ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ತಿದಿನವೂ ಮುಂಜಾನೆ ನಡೆಯ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ದಕ್ಕೆ ಅರ್ಪಣೆಯಾಗಿ ಪ್ರತಿದಿನದ ಮುಂಜಾನೆಯಲ್ಲಿ ನೀನು ಏಫದ ಆರನೇ ಪಾಲನ್ನು ಗೋಧಿ ಹಿಟ್ಟಿನಲ್ಲಿ ಕಲಿಸುವ ಹಾ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ಣ್ಣೆಯ ಹಿನ್ನಿನಲ್ಲಿ ಮೂರನೇ ಪಾಲನ್ನು ಸಿದ್ಧಮಾಡಬೇಕು. ಇದು ಕರ್ತನಿಗೆ ನಿತ್ಯನಿಯಮದ ಪ್ರಕಾರ ಎಡೆಬಿಡದೆ ಆಹಾರ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ರ್ಪಣೆಯ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4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2026-07-25T14:18:31Z</dcterms:created>
  <dcterms:modified xsi:type="dcterms:W3CDTF">2026-07-25T14:18:31Z</dcterms:modified>
  <dc:title>எசேக்கியேல் : 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