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ாகிய ஆண்டவர் சொல்லுகிறது என்னவென்றால்: வேலைசெய்கிற ஆறுநாளிலும் கிழக்குக்கு எதிரான உட்பிராகாரத்தினுடைய வாசல் பூட்டப்பட்டிருந்து, ஓய்வுநாளிலும் மாதப்பிறப்பிலும் திறக்கப்படக்கடவ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ாகிய ஆண்டவர் சொல்லுகிறது என்னவென்றால்: வேலைசெய்கிற ஆறுநாளிலும் கிழக்குக்கு எதிரான உட்பிராகாரத்தினுடைய வாசல் பூட்டப்பட்டிருந்து, ஓய்வுநாளிலும் மாதப்பிறப்பிலும் திறக்கப்படக்கடவ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திபதி வெளிவாசல் மண்டபத்தின் வழியாய் பிரவேசித்து, வாசல் நிலையண்டையிலே நிற்கக்கடவன்; ஆசாரியர்களோ அவனுடைய தகனபலியையும், அவனுடைய சமாதான பலிகளையும் படைக்கக்கடவர்கள்; அவன் வாசற்படியிலே ஆராதனை செய்து, பின்பு புறப்படுவானாக; அந்த வாசல் சாயங்காலமட்டும் பூட்டப்படாதிருப்பத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திபதி வெளிவாசல் மண்டபத்தின் வழியாய் பிரவேசித்து, வாசல் நிலையண்டையிலே நிற்கக்கடவன்; ஆசாரியர்களோ அவனுடைய தகனபலியையும், அவனுடைய சமாதான பலிகளையும் படைக்கக்கடவர்கள்; அவன் வாசற்படியிலே ஆராதனை செய்து, பின்பு புறப்படுவானாக; அந்த வாசல் சாயங்காலமட்டும் பூட்டப்படாதிருப்பத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திபதி வெளிவாசல் மண்டபத்தின் வழியாய் பிரவேசித்து, வாசல் நிலையண்டையிலே நிற்கக்கடவன்; ஆசாரியர்களோ அவனுடைய தகனபலியையும், அவனுடைய சமாதான பலிகளையும் படைக்கக்கடவர்கள்; அவன் வாசற்படியிலே ஆராதனை செய்து, பின்பு புறப்படுவானாக; அந்த வாசல் சாயங்காலமட்டும் பூட்டப்படாதிருப்பதா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சத்து ஜனங்களும் ஓய்வுநாட்களிலும் மாதப்பிறப்புகளிலும் அந்த வாசலின் நடையிலே கர்த்தருடைய சந்நிதியில் ஆராதனை செய்யக்கடவ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பதி ஓய்வுநாளிலே கர்த்தருக்குப் பலியிடும் தகனபலி, பழுதற்ற ஆறு ஆட்டுக்குட்டிகளும் பழுதற்ற ஒரு ஆட்டுக்கடாவும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பதி ஓய்வுநாளிலே கர்த்தருக்குப் பலியிடும் தகனபலி, பழுதற்ற ஆறு ஆட்டுக்குட்டிகளும் பழுதற்ற ஒரு ஆட்டுக்கடாவும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ட்டுக்கடாவோடே போஜனபலியாக ஒரு மரக்கால் மாவையும், ஆட்டுக்குட்டிகளோடே போஜனபலியாகத் தன் திராணிக்குத்தக்கதாய்த் தருகிற ஈவையும், ஒவ்வொரு மரக்கால் மாவோடே ஒருபடி எண்ணெயையும் படைக்கக்கடவ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ட்டுக்கடாவோடே போஜனபலியாக ஒரு மரக்கால் மாவையும், ஆட்டுக்குட்டிகளோடே போஜனபலியாகத் தன் திராணிக்குத்தக்கதாய்த் தருகிற ஈவையும், ஒவ்வொரு மரக்கால் மாவோடே ஒருபடி எண்ணெயையும் படைக்கக்கடவ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அவர் வாசலின் பக்கத்தில் இருந்த நடைவழியாய் என்னை வடக்குக்கு எதிரான ஆசாரியர்களுடைய பரிசுத்த அறைவீடுகளுக்கு அழைத்துக்கொண்டுபோனார்; அவ்விடத்தில் மேற்கே இருபுறத்திலும் ஒரு இடம் இர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ாதப்பிறப்பான நாளிலோ, அவன் பழுதற்ற ஒரு இளங்காளையையும், பழுதற்ற ஆறு ஆட்டுக்குட்டிகளையுடைய ஒரு ஆட்டுக்கடாவையும் பலியிட்ட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ோஜனபலியாக இளங்காளையோடே ஒரு மரக்கால் மாவையும், ஆட்டுக்கடாவோடே ஒரு மரக்கால் மாவையும், ஆட்டுக்குட்டிகளோடே தன் திராணிக்குத்தக்கதாய், ஒவ்வொரு மரக்கால் மாவோடே ஒருபடி எண்ணெயையும் படைக்கக்கடவ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ோஜனபலியாக இளங்காளையோடே ஒரு மரக்கால் மாவையும், ஆட்டுக்கடாவோடே ஒரு மரக்கால் மாவையும், ஆட்டுக்குட்டிகளோடே தன் திராணிக்குத்தக்கதாய், ஒவ்வொரு மரக்கால் மாவோடே ஒருபடி எண்ணெயையும் படைக்கக்கடவ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ிபதி வருகிறபோது வாசல்மண்டபத்தின் வழியாய்ப் பிரவேசித்து, அது வழியாய்த் திரும்பப் புறப்படக்கடவ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சத்தின் ஜனங்கள் குறிக்கப்பட்ட நாட்களில் கர்த்தருடைய சந்நிதியில் வரும்போது, ஆராதனை செய்கிறதற்காக வடக்கு வாசல்வழியாய் உட்பிரவேசித்தவன் தெற்கு வாசல்வழியாய்ப் புறப்படவும், தெற்குவாசல்வழியாய் உட்பிரவேசித்தவன் வடக்குவாசல் வழியாய்ப் புறப்படவும்கடவன்; தான் பிரவேசித்த வாசல் வழியாய்த் திரும்பிப்போகாமல், தனக்கு எதிரான வழியாய்ப் புறப்பட்டுப்போவான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சத்தின் ஜனங்கள் குறிக்கப்பட்ட நாட்களில் கர்த்தருடைய சந்நிதியில் வரும்போது, ஆராதனை செய்கிறதற்காக வடக்கு வாசல்வழியாய் உட்பிரவேசித்தவன் தெற்கு வாசல்வழியாய்ப் புறப்படவும், தெற்குவாசல்வழியாய் உட்பிரவேசித்தவன் வடக்குவாசல் வழியாய்ப் புறப்படவும்கடவன்; தான் பிரவேசித்த வாசல் வழியாய்த் திரும்பிப்போகாமல், தனக்கு எதிரான வழியாய்ப் புறப்பட்டுப்போவான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சத்தின் ஜனங்கள் குறிக்கப்பட்ட நாட்களில் கர்த்தருடைய சந்நிதியில் வரும்போது, ஆராதனை செய்கிறதற்காக வடக்கு வாசல்வழியாய் உட்பிரவேசித்தவன் தெற்கு வாசல்வழியாய்ப் புறப்படவும், தெற்குவாசல்வழியாய் உட்பிரவேசித்தவன் வடக்குவாசல் வழியாய்ப் புறப்படவும்கடவன்; தான் பிரவேசித்த வாசல் வழியாய்த் திரும்பிப்போகாமல், தனக்கு எதிரான வழியாய்ப் புறப்பட்டுப்போவான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உட்பிரவேசிக்குபோது, அதிபதி அவர்கள் நடுவிலே அவர்களோடேகூட உட்பிரவேசித்து, அவர்கள் புறப்படும்போது அவனும்கூடப் புறப்படுவானாக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ண்டிகைகளிலும் குறிக்கப்பட்ட காலங்களிலும் அவன் படைக்கும் போஜனபலியாவது: காளையோடே ஒரு மரக்கால் மாவும், ஆட்டுக்கடாவோடே ஒரு மரக்கால் மாவும், ஆட்டுக்குட்டிகளோடே அவன் திராணிக்குத்தக்கதாய்த் தருகிற ஒரு ஈவும், ஒவ்வொரு மரக்கால் மாவோடே ஒருபடிஎண்ணெயும் கொடுக்கவேண்ட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ண்டிகைகளிலும் குறிக்கப்பட்ட காலங்களிலும் அவன் படைக்கும் போஜனபலியாவது: காளையோடே ஒரு மரக்கால் மாவும், ஆட்டுக்கடாவோடே ஒரு மரக்கால் மாவும், ஆட்டுக்குட்டிகளோடே அவன் திராணிக்குத்தக்கதாய்த் தருகிற ஒரு ஈவும், ஒவ்வொரு மரக்கால் மாவோடே ஒருபடிஎண்ணெயும் கொடுக்கவேண்ட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அவர் வாசலின் பக்கத்தில் இருந்த நடைவழியாய் என்னை வடக்குக்கு எதிரான ஆசாரியர்களுடைய பரிசுத்த அறைவீடுகளுக்கு அழைத்துக்கொண்டுபோனார்; அவ்விடத்தில் மேற்கே இருபுறத்திலும் ஒரு இடம் இரு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பதி உற்சாகமான தகனபலியாகிலும், சமாதான பலிகளையாகிலும் கர்த்தருக்கு உற்சாகமாய்ச் செலுத்தவேண்டுமென்றால், அவனுக்குக் கிழக்கு நோக்கிய எதிரான வாசல் திறக்கப்படுவதாக; அப்பொழுது அவன் ஓய்வுநாளில் செய்கிறதுபோல, தன் தகனபலியையும் தன் சமாதானபலியையும் செலுத்தி, பின்பு புறப்படக்கடவன்; அவன் புறப்பட்டபின்பு வாசல் பூட்டப்படவேண்ட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பதி உற்சாகமான தகனபலியாகிலும், சமாதான பலிகளையாகிலும் கர்த்தருக்கு உற்சாகமாய்ச் செலுத்தவேண்டுமென்றால், அவனுக்குக் கிழக்கு நோக்கிய எதிரான வாசல் திறக்கப்படுவதாக; அப்பொழுது அவன் ஓய்வுநாளில் செய்கிறதுபோல, தன் தகனபலியையும் தன் சமாதானபலியையும் செலுத்தி, பின்பு புறப்படக்கடவன்; அவன் புறப்பட்டபின்பு வாசல் பூட்டப்படவேண்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பதி உற்சாகமான தகனபலியாகிலும், சமாதான பலிகளையாகிலும் கர்த்தருக்கு உற்சாகமாய்ச் செலுத்தவேண்டுமென்றால், அவனுக்குக் கிழக்கு நோக்கிய எதிரான வாசல் திறக்கப்படுவதாக; அப்பொழுது அவன் ஓய்வுநாளில் செய்கிறதுபோல, தன் தகனபலியையும் தன் சமாதானபலியையும் செலுத்தி, பின்பு புறப்படக்கடவன்; அவன் புறப்பட்டபின்பு வாசல் பூட்டப்படவேண்ட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ினந்தோறும் ஒரு வயதான பழுதற்ற ஒரு ஆட்டுக்குட்டியைக் கர்த்தருக்குத் தகனபலியாகப் படைக்கக்கடவாய்; காலைதோறும் அதைப்படைக்கவேண்ட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ினந்தோறும் ஒரு வயதான பழுதற்ற ஒரு ஆட்டுக்குட்டியைக் கர்த்தருக்குத் தகனபலியாகப் படைக்கக்கடவாய்; காலைதோறும் அதைப்படைக்கவேண்ட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ோடே காலைதோறும் போஜனபலியாக ஒரு மரக்கால் மாவிலே ஆறத்தொரு பங்கையும், மெல்லிய மாவைப் பிசையுபடிக்கு ஒருபடி எண்ணெயிலே மூன்றத்தொரு பங்கையும் படைக்கக்கடவாய்; இது அன்றாடம் கர்த்தருக்குப் படைக்கவேண்டிய நித்திய கட்டளையான போஜனபலி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ோடே காலைதோறும் போஜனபலியாக ஒரு மரக்கால் மாவிலே ஆறத்தொரு பங்கையும், மெல்லிய மாவைப் பிசையுபடிக்கு ஒருபடி எண்ணெயிலே மூன்றத்தொரு பங்கையும் படைக்கக்கடவாய்; இது அன்றாடம் கர்த்தருக்குப் படைக்கவேண்டிய நித்திய கட்டளையான போஜனபலி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டிக் காலைதோறும் அன்றாட தகனபலியாக ஆட்டுக்குட்டியையும் போஜனபலியையும் எண்ணெயையும் செலுத்துவார்களாக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ாகிய ஆண்டவர் சொல்லுகிறது என்னவென்றால்: அதிபதி தன் குமாரரில் ஒருவனுக்குத் தன் சுதந்தரத்தில் ஒரு பங்கைக் கொடுத்தால், அது அவன் குமாரருடையதாயிருக்கும்; அது சுதந்தரவீதமாய் அவர்களுக்குச் சொந்தமாக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ாகிய ஆண்டவர் சொல்லுகிறது என்னவென்றால்: அதிபதி தன் குமாரரில் ஒருவனுக்குத் தன் சுதந்தரத்தில் ஒரு பங்கைக் கொடுத்தால், அது அவன் குமாரருடையதாயிருக்கும்; அது சுதந்தரவீதமாய் அவர்களுக்குச் சொந்தமா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 என்னை நோக்கி: குற்றநிவாரணபலியையும் பாவநிவாரணபலியையும் போஜனபலியையும் ஆசாரியர்கள் வெளிப்பிராகாரத்திலே கொண்டுபோய் ஜனங்களைப் பரிசுத்தம்பண்ணாதபடிக்கு, அவர்கள் அவைகளைச் சமைக்கிறதற்கும் சுடுகிறதற்குமான ஸ்தலம் இதுவே என்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தன் ஊழியக்காரரில் ஒருவனுக்குத் தன் சுதந்தரத்தில் ஒரு பங்கைக் கொடுத்தானேயாகில், அது விடுதலையின் வருஷமட்டும் அவனுடையதாயிருந்து, பின்பு திரும்ப அதிபதியின் வசமாய்ச் சேரும்; அதின் சுதந்தரம் அவன் குமாரருக்கே உரியது, அது அவர்களுடையதாயிருக்க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தன் ஊழியக்காரரில் ஒருவனுக்குத் தன் சுதந்தரத்தில் ஒரு பங்கைக் கொடுத்தானேயாகில், அது விடுதலையின் வருஷமட்டும் அவனுடையதாயிருந்து, பின்பு திரும்ப அதிபதியின் வசமாய்ச் சேரும்; அதின் சுதந்தரம் அவன் குமாரருக்கே உரியது, அது அவர்களுடையதாயிருக்க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பதியானவன் ஜனத்தை இடுக்கண் செய்து, அவர்களின் சொந்தமானதற்கு அவர்களைப் புறம்பாக்கி, அவர்களுடைய சுதந்தரத்திலிருந்து ஒன்றும் எடுக்கலாகாது; என் ஜனத்தில் ஒருவரும் தங்கள் சொந்தமானதற்குப் புறம்பாக்கப்பட்டுச் சிதறடிக்கப்படாதபடிக்கு அவன் தன் சொந்தத்திலே தன் குமாரருக்குச் சுதந்தரம் கொடுக்கக்கடவ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பதியானவன் ஜனத்தை இடுக்கண் செய்து, அவர்களின் சொந்தமானதற்கு அவர்களைப் புறம்பாக்கி, அவர்களுடைய சுதந்தரத்திலிருந்து ஒன்றும் எடுக்கலாகாது; என் ஜனத்தில் ஒருவரும் தங்கள் சொந்தமானதற்குப் புறம்பாக்கப்பட்டுச் சிதறடிக்கப்படாதபடிக்கு அவன் தன் சொந்தத்திலே தன் குமாரருக்குச் சுதந்தரம் கொடுக்கக்கடவ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 என்னை நோக்கி: குற்றநிவாரணபலியையும் பாவநிவாரணபலியையும் போஜனபலியையும் ஆசாரியர்கள் வெளிப்பிராகாரத்திலே கொண்டுபோய் ஜனங்களைப் பரிசுத்தம்பண்ணாதபடிக்கு, அவர்கள் அவைகளைச் சமைக்கிறதற்கும் சுடுகிறதற்குமான ஸ்தலம் இதுவே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அவர் என்னை வெளிப்பிராகாரத்தில் அழைத்துக்கொண்டுபோய், என்னைப் பிராகாரத்தின் நாலு முலைகளையும் கடந்துபோகப்பண்ணினார்; பிராகாரத்து ஒவ்வொரு முலையிலும் ஒவ்வொரு முற்றம் இ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ராகாரத்தின் நாலு முலைகளிலும் புகைத்துவாரங்களுள்ள இந்த முற்றங்கள் நாற்பது முழ நீளமும், முப்பது முழ அகலமுமானவைகள்; இந்த நாலு முளை முற்றங்களுக்கும் ஒரே அளவு இ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ந்த நாலுக்கும் சுற்றிலும் உள்ளே ஒரு சுற்றுக்கட்டு உண்டாயிருந்தது; இந்தச் சுற்றுக்கட்டுகளின் சுற்றிலும் அடுப்புகள் போடப்பட்டி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என்னை நோக்கி: இவைகள் ஜனங்கள் இடும் பலிகளை ஆலயத்தின் பணிவிடைக்காரர் சமைக்கிற வீடுகள்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આ યહોવા મારા માલિકના વચન છે: “અંદરના ચોકનો પૂર્વનો દરવાજો કામ કરવાના છ દિવસોએ બંધ રહેશે, પરંત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શ્રામવારને દિવસે અને ચંદ્રદર્શને દિવસે તેે ઉઘાડો રાખવ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રાજકુમારે બહારના પ્રાંગણમાંથી ઓસરીમાં થઇ અંદરના દરવાજાના થાંભલા આગળ ઊભા રહેવું. અને યાજકે તે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હનાર્પણો હોમી દેવા અને શાંત્યર્પણો ચઢાવવા ત્યાં દરવાજા આગળના પ્રવેશદ્રારે તેણે જરૂર નીચા નમી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ણામ કરી, તેણે પાછા બહાર ચાલ્યા જવું. દરવાજો સાંજ સુધી બંધ ન કરવ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દરેક સાબ્બાથ અને ચંદ્રદર્શન દિવસે બધા લોકોએ પણ દરવાજા આગળ નીચા નમીને યહોવાની ઉપાસના કરવ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સાબ્બાથને દિવસે રાજકુમારે દહનાર્પણ તરીકે યહોવા સમક્ષ ખોડખાંપણ વગરના છ ઘેટા તથા ખોડખાંપણ વગરનો એ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ેંઢો લાવવ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દરેક ઘેટાં સાથે સત્તર કિલો ખાદ્યાર્પણ તથા દરેક મેંઢા સાથે જે કઇં ચઢાવવું હોય તે લાવવું, ઉપરાં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ા દરેક ખાદ્યાર્પણ દીઠ ત્રણ લિટર તેલ લાવ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ત્યાર બાદ તે માણસ મને અંદરના ચોકમાં ઉત્તર તરફ યાજકો માટે જુદી રાખેલી ઓરડીઓ આગળ લઇ ગયો. તેણે 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ચંદ્રદર્શન દિવસે તેણે ખોડખાંપણ વગરનો એક વાછરડો, ખોડખાંપણ વગરના છ ઘેટા અને એક મેંઢો ધરાવવ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પ્રત્યેક વાછરડા અને મેંઢા દીઠ સત્તર કિલો ખાદ્યાર્પણ તથા દરેક ઘેંટા દીઠ યથાયોગ્ય અર્પણ ચઢાવવ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પરાંત આવા દરેક ખાદ્યાર્પણ દીઠ ત્રણ લિટર તેલ પણ ચઢાવ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“સરદાર અંદર આવે ત્યારે તેણે દરવાજાની ઓસરીમાં થઇને દાખલ થવું અને એ જ રસ્તે બહાર નીકળ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“પરંતુ ઉત્સવને દિવસે જ્યારે લોકો યહોવાની ઉપાસના કરવા આવે ત્યારે જેઓ ઉત્તરને દરવાજેથી દાખલ થાય તે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જન પછી દક્ષિણને દરવાજેથી બહાર જાય, અને જેઓ દક્ષિણને દરવાજેથી દાખલ થાય તેઓ ઉત્તરના દરવાજેથી, તેઓ જ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સ્તે આવ્યા હોય તે રસ્તે પાછા ન જાય, તેઓએ સામેના દરવાજેથી જ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રાજકુમારે પણ તેમની સાથે તેમની જેમ જ અંદર આવવું અને તેમની જેમ જ બહાર જ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“ ઉજાણીઓમાં તથા મુકરર પર્વોમાં દરેક બળદ કે મેંઢા દીઠ ખાદ્યાર્પણ તરીકે સત્તર કિલો અનાજ અને દરે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ઘેટા દીઠ યથાશકિત અર્પણ ચઢાવવું, એ ઉપરાંત આવા દરેક ખાદ્યાર્પણ સાથે ત્રણ લીટર તેલ અર્પણ કર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ઓરડીઓની પશ્ચિમ બાજુએ એક જગ્યા બતાવીને કહ્યુ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“રાજકુમાર ઐચ્છિકાર્પણ તરીકે કે દહનાર્પણ કે શાંત્યર્પણ ચઢાવવા ઇચ્છતો હોય ત્યારે તેને માટે અંદર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ઓસરીનો પૂર્વનો દરવાજો ખોલવો, તેણે એ બલિદાન અર્પણ કરવું અને તેના બહાર ગયા પછી દરવાજો પાછો બંધ ક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“દરરોજ યહોવાને દહનાર્પણ તરીકે ખોડખાંપણ વગરનો એક વર્ષની ઉંમરનો ઘેટો ચઢાવવો, પ્રતિદિન સવારે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ર્પણ કર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એની સાથે દરરોજ સવારે ત્રણ કિલો જેટલો લોટ અને તેને મોહવા માટે એક લિટર જેટલું તેલ ચઢાવવું.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ાદ્યાર્પણ યહોવાને ચઢાવવું એ કાયમનો નિયમ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દરરોજ સવારે યહોવાને ખાદ્યાર્પણ તરીકે એક ઘેંટુ અને ખાદ્યાર્પણ તથા તેલ ચઢાવવા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આ યહોવા મારા માલિકના વચન છે, “જો કોઇ રાજકુમાર પોતાના પુત્રને કઇં ઉપહાર આપે, તો તેના પુત્ર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લિકી ગણાય કારણ કે તે મિલકત કુટુંબની વારસાગત મિલકતનો ભાગ હ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“આ જગ્યાએ યાજકો દોષાર્થાર્પણ અને પાપાર્થાર્પણ માંસ રાંધશે અને ખાદ્યાર્પણની રોટલી શેકશે અને ત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પણ જો રાજકુમાર એવો ઉપહાર પોતાના કોઇ સેવકને આપે તો તેની માલિકી તે સેવક પાસે ઋણમુકિતના વર્ષ સુધ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હે. અને ત્યાર બાદ તે પાછી રાજા પાસે જાય. એ તેના પુત્રોની મિલકત ગણાય અને તેની માલિકી તેઓની ગણા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રાજકુમારે લોકોની કોઇ મિલકત લઇ લેવી નહિ, તેણે પોતાને મળેલી જમીનમાંથી પોતાના પુત્રોને જમીન આપવ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થી મારા લોકોમાંથી કોઇને પોતાની મિલકત ખોવાનો વખત આવે નહિ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 બહારના પ્રાંગણમાં બહાર લઇ આવશે તોપણ તે લોકોમાં પવિત્રતા ફેલાવશે નહિ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ત્યાર બાદ તે માણસ મને બહારના ચોકમાં લઇ જઇને તેને ચારે ખૂણે લઇ ગયો. એ દરેક ખૂણામાં એકએક ચોક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એ દરેક ચોક માપમાં સરખા હતાં; 40 હાથ લાંબા અને 30 હાથ પહોળ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એ દરેકની આસપાસ ભીંત હતી અને ભીંતને અડીને રાંધવાના ચૂલાઓ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તે માણસે મને કહ્યું, “આ તો રસોડા છે, જ્યાં મંદિરના સેવકોએ લોકોના બલિદાનો રાંધવાના હતા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2026-06-03T12:37:57Z</dcterms:created>
  <dcterms:modified xsi:type="dcterms:W3CDTF">2026-06-03T12:37:57Z</dcterms:modified>
  <dc:title>எசேக்கியேல் : 46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