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presProps" Target="presProps.xml"/>
  <Relationship Id="rId91" Type="http://schemas.openxmlformats.org/officeDocument/2006/relationships/viewProps" Target="viewProps.xml"/>
  <Relationship Id="rId9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she brought forth her firstborn son, and wrapped him in swaddling clothes, and laid him in a crib; because there was no room for them in the in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she brought forth her firstborn son, and wrapped him in swaddling clothes, and laid him in a crib; because there was no room for them in the in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were in the same country shepherds abiding in the field, keeping watch over their flock by nigh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were in the same country shepherds abiding in the field, keeping watch over their flock by nigh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lo, the angel of the Lord came upon them, and the glory of the Lord shone round about them: and they were sore afrai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lo, the angel of the Lord came upon them, and the glory of the Lord shone round about them: and they were sore afrai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angel said unto them, Fear not: for, behold, I bring you good tidings of great joy, which shall be to all peopl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angel said unto them, Fear not: for, behold, I bring you good tidings of great joy, which shall be to all peopl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unto you is born this day in the city of David a Saviour, which is Christ the Lor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shall be a sign unto you; All of you shall find the babe wrapped in swaddling clothes, lying in a crib.]]></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in those days, that there went out a decree from Caesar Augustus that all the world should be tax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shall be a sign unto you; All of you shall find the babe wrapped in swaddling clothes, lying in a crib.]]></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uddenly there was with the angel a multitude of the heavenly host praising God, and say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Glory to God in the highest, and on earth peace, good will toward m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Glory to God in the highest, and on earth peace, good will toward m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as the angels were gone away from them into heaven, the shepherds said one to another, Let us now go even unto Bethlehem, and see this thing which has come to pass, which the Lord has made known unto u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as the angels were gone away from them into heaven, the shepherds said one to another, Let us now go even unto Bethlehem, and see this thing which has come to pass, which the Lord has made known unto u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as the angels were gone away from them into heaven, the shepherds said one to another, Let us now go even unto Bethlehem, and see this thing which has come to pass, which the Lord has made known unto u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with haste, and found Mary, and Joseph, and the babe lying in a crib.]]></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with haste, and found Mary, and Joseph, and the babe lying in a crib.]]></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they had seen it, they made known abroad the saying which was told them concerning this chil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taxing was first made when Cyrenius was governor of Syri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ll they that heard it wondered at those things which were told them by the shepherd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Mary kept all these things, and pondered them in her hear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shepherds returned, glorifying and praising God for all the things that they had heard and seen, as it was told unto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shepherds returned, glorifying and praising God for all the things that they had heard and seen, as it was told unto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eight days were accomplished for the circumcising of the child, his name was called JESUS, which was so named of the angel before he was conceived in the womb.]]></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eight days were accomplished for the circumcising of the child, his name was called JESUS, which was so named of the angel before he was conceived in the womb.]]></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the days of her purification according to the law of Moses were accomplished, they brought him to Jerusalem, to present him to the Lo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s it is written in the law of the LORD, Every male that opens the womb shall be called holy to the Lo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s it is written in the law of the LORD, Every male that opens the womb shall be called holy to the Lor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o offer a sacrifice according to that which is said in the law of the Lord, A pair of turtledoves, or two young pigeon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went to be taxed, every one into his own city.]]></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o offer a sacrifice according to that which is said in the law of the Lord, A pair of turtledoves, or two young pigeon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ehold, there was a man in Jerusalem, whose name was Simeon; and the same man was just and devout, waiting for the consolation of Israel: and the Holy Spirit was upon hi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ehold, there was a man in Jerusalem, whose name was Simeon; and the same man was just and devout, waiting for the consolation of Israel: and the Holy Spirit was upon hi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t was revealed unto him by the Holy Spirit, that he should not see death, before he had seen the Lord's Chris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t was revealed unto him by the Holy Spirit, that he should not see death, before he had seen the Lord's Chris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came by the Spirit into the temple: and when the parents brought in the child Jesus, to do for him after the custom of the law,]]></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came by the Spirit into the temple: and when the parents brought in the child Jesus, to do for him after the custom of the law,]]></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n took he him up in his arms, and blessed God, and sai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Lord, now let you your servant depart in peace, according to your wor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For mine eyes have seen your salvatio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seph also went up from Galilee, out of the city of Nazareth, into Judaea, unto the city of David, which is called Bethlehem; (because he was of the house and lineage of Davi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Which you have prepared before the face of all peopl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 light to lighten the Gentiles, and the glory of your people Israe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Joseph and his mother marvelled at those things which were spoken of hi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Simeon blessed them, and said unto Mary his mother, Behold, this child is set for the fall and rising again of many in Israel; and for a sign which shall be spoken agains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Simeon blessed them, and said unto Mary his mother, Behold, this child is set for the fall and rising again of many in Israel; and for a sign which shall be spoken agains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Simeon blessed them, and said unto Mary his mother, Behold, this child is set for the fall and rising again of many in Israel; and for a sign which shall be spoken agains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Yea, a sword shall pierce through your own soul also,) that the thoughts of many hearts may be reveal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re was one Anna, a prophetess, the daughter of Phanuel, of the tribe of Aser: she was of a great age, and had lived with an husband seven years from her virginity;]]></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re was one Anna, a prophetess, the daughter of Phanuel, of the tribe of Aser: she was of a great age, and had lived with an husband seven years from her virginity;]]></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re was one Anna, a prophetess, the daughter of Phanuel, of the tribe of Aser: she was of a great age, and had lived with an husband seven years from her virginit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seph also went up from Galilee, out of the city of Nazareth, into Judaea, unto the city of David, which is called Bethlehem; (because he was of the house and lineage of Davi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she was a widow of about fourscore and four years, which departed not from the temple, but served God with fastings and prayers night and day.]]></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she was a widow of about fourscore and four years, which departed not from the temple, but served God with fastings and prayers night and da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she coming in that instant gave thanks likewise unto the Lord, and spoke of him to all them that looked for redemption in Jerusalem.]]></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she coming in that instant gave thanks likewise unto the Lord, and spoke of him to all them that looked for redemption in Jerusale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when they had performed all things according to the law of the Lord, they returned into Galilee, to their own city Nazaret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when they had performed all things according to the law of the Lord, they returned into Galilee, to their own city Nazaret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child grew, and waxed strong in spirit, filled with wisdom: and the grace of God was upon hi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child grew, and waxed strong in spirit, filled with wisdom: and the grace of God was upon him.]]></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Now his parents went to Jerusalem every year at the feast of the passover.]]></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when he was twelve years old, they went up to Jerusalem after the custom of the feas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o be taxed with Mary his espoused wife, being great with chil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when they had fulfilled the days, as they returned, the child Jesus tarried behind in Jerusalem; and Joseph and his mother knew not of i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when they had fulfilled the days, as they returned, the child Jesus tarried behind in Jerusalem; and Joseph and his mother knew not of i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But they, supposing him to have been in the company, went a day's journey; and they sought him among their kinsfolk and acquaintanc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But they, supposing him to have been in the company, went a day's journey; and they sought him among their kinsfolk and acquaintanc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when they found him not, they turned back again to Jerusalem, seeking him.]]></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it came to pass, that after three days they found him in the temple, sitting in the midst of the doctors, both hearing them, and asking them question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it came to pass, that after three days they found him in the temple, sitting in the midst of the doctors, both hearing them, and asking them question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ll that heard him were astonished at his understanding and answer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ll that heard him were astonished at his understanding and answer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they saw him, they were amazed: and his mother said unto him, Son, why have you thus dealt with us? behold, your father and I have sought you sorrowing.]]></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o be taxed with Mary his espoused wife, being great with chil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they saw him, they were amazed: and his mother said unto him, Son, why have you thus dealt with us? behold, your father and I have sought you sorrowing.]]></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he said unto them, How is it that all of you sought me? know all of you not that I must be about my Father's busines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he said unto them, How is it that all of you sought me? know all of you not that I must be about my Father's busines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they understood not the saying which he spoke unto them.]]></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went down with them, and came to Nazareth, and was subject unto them: but his mother kept all these sayings in her heart.]]></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went down with them, and came to Nazareth, and was subject unto them: but his mother kept all these sayings in her heart.]]></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Jesus increased in wisdom and stature, and in favour with God and man.]]></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Jesus increased in wisdom and stature, and in favour with God and ma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o it was, that, while they were there, the days were accomplished that she should be deliver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3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ள் தன் முதற்பேறான குமாரனைப்பெற்று, சத்திரத்திலே அவர்களுக்கு இடமில்லாதிருந்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யைத் துணிகளில் சுற்றி, முன்னணையிலே கிடத்தி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ந்த நாட்டிலே மேய்ப்பர்கள் வயல்வெளியில் தங்கி, இராத்திரியிலே தங்கள் மந்தை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வேளையில் கர்த்தருடைய தூதன் அவர்களிடத்திலே வந்து நின்றான், கர்த்தருடைய மகிமை அவர்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லும் பிரகாசித்தது; அவர்கள் மிகவும் பய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வதூதன் அவர்களை நோக்கி: பயப்படாதிருங்கள்; இதோ, எல்லா ஜனத்துக்கும் மிகுந்த சந்தோஷ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ம் நற்செய்தியை உங்களுக்கு அறி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ன்று கர்த்தராகிய கிறிஸ்து என்னும் இரட்சகர் உங்களுக்குத் தாவீதின் ஊரிலே பிறந்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ள்ளையைத் துணிகளில் சுற்றி, முன்னணையில் கிடத்தியிருக்கக்காண்பீர்கள்; இதுவே உங்களுக்கு அடையா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நாட்களில் உலகமெங்கும் குடிமதிப்பு எழுதப்படவேண்டுமென்று அகுஸ்துராயனால் கட்டளை பிற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ந்தணமே பரமசேனையின் திரள் அந்தத் தூதனுடனே தோ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னதத்திலிருக்கிற தேவனுக்கு மகிமையும், பூமியிலே சமாதானமும், மனுஷர்மேல் பிரியமும் உண்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 தேவனைத் துதி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வதூதர்கள் அவர்களை விட்டுப் பரலோகத்துக்குப் போனபின்பு, மேய்ப்பர்கள் ஒருவரையொருவர் நோக்கி: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லகேம் ஊருக்குப் போய், நடந்ததாகக் கர்த்தரால் நமக்கு அறிவிக்கப்பட்ட இந்தக் காரியத்தைப் பார்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ங்கள்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விரமாய் வந்து, மரியாளையும், யோசேப்பையும், முன்னணையிலே கிடத்தியிருக்கிற பிள்ளை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ண்டு, அந்தப் பிள்ளையைக் குறித்துத் தங்களுக்குச் சொல்லப்பட்ட சங்கதியைப் பிரசித்த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ரியா நாட்டிலே சிரேனியு என்பவன் தேசாதிபதியாயிருந்தபோது இந்த முதலாம் குடிமதிப்பு உ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மேய்ப்பராலே தங்களுக்குச் சொல்லப்பட்டதைக் கேட்ட யாவரும் அவைகளைக்குறித்து ஆச்சரிய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மரியாளோ அந்தச் சங்கதிகளையெல்லாம் தன் இருதயத்திலே வைத்து, சிந்தனைபண்ணி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ய்ப்பர்களும் தங்களுக்குச் சொல்லப்பட்டதின்படியே கேட்டு, கண்ட எல்லாவற்றிற்காகவும்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ப்படுத்தி, துதித்துக்கொண்டு திரும்பி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ள்ளைக்கு விருத்தசேதனம் பண்ணவேண்டிய எட்டாம் நாளிலே, அது கர்ப்பத்திலே உற்பவிக்கிறதற்கு 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தனால் சொல்லப்பட்டபடியே அதற்கு இயேசு என்று பேரி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மோசேயின் நியாயப்பிரமாணத்தின்படியே அவர்களுடைய சுத்திகரிப்பின் நாட்கள் நிறைவேறி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தற்பேறான எந்த ஆண்பிள்ளையும் கர்த்தருக்குப் பரிசுத்தமானதென்னப்படும் என்று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த்தில் எழுதியிருக்கிறபடி அவரைக் கர்த்தருக்கென்று ஒப்புக்கொடு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டைய நியாயப்பிரமாணத்தில் சொல்லியிருக்கிறபடி, ஒரு ஜோடு காட்டுப்புறாவையாவது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ப்படி குடிமதிப்பெழுதப்படும்படிக்கு எல்லாரும் தங்கள் தங்கள் ஊர்களு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குஞ்சுகளையாவது பலியாகச் செலுத்தவும், அவரை எருசலேமுக்குக் கொண்டு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சிமியோன் என்னும் பேர்கொண்ட ஒரு மனுஷன் எருசலேமில் இருந்தான்; அவன் நீதியும் தேவபக்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ள்ளவனாயும், இஸ்ரவேலின் ஆறுதல் வரக்காத்திருக்கிறவனாயும் இருந்தான்; அவன் மேல் பரிசுத்த ஆவி இ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டைய கிறிஸ்துவை நீ காணுமுன்னே மரணமடையமாட்டாய் என்று பரிசுத்த ஆவியினாலே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ப்பட்டுமி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ன் ஆவியின் ஏவுதலினால் தேவாலயத்திலே வந்திருந்தான். இயேசு என்னும் பிள்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முறைமையின்படி செய்வதற்குத் தாய் தகப்பன்மார் அவரை உள்ளே கொண்டுவரு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ன் அவரைத் தன் கைகளில் ஏந்திக்கொண்டு தேவனை ஸ்தோத்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ண்டவரே, உமது வார்த்தையின்படி உமது அடியேனை இப்பொழுது சமாதானத்தோடே போக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றஜாதிகளுக்குப் பிரகாசிக்கிற ஒளியாகவும், உம்முடைய ஜனமாகிய இஸ்ரவேலுக்கு மகிமையா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யோசேப்பும், தான் தாவீதின் வம்சத்தானும் குடும்பத்தானுமாயிருந்தபடியினாலே, தனக்கு மனை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தேவரீர் சகல ஜனங்களுக்கும் முன்பாக ஆயத்தம்பண்ணி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ம்முடைய இரட்சணியத்தை என் கண்கள் கண்ட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குறித்துச் சொல்லப்பட்டவைகளுக்காக யோசேப்பும் அவருடைய தாயாரும் ஆச்சரிய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ன்னும் சிமியோன் அவர்களை ஆசீர்வதித்து, அவருடைய தாயாகிய மரியாளை நோக்கி: இதோ, அநேகருடைய இரு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னைகள் வெளிப்படத்தக்கதாக, இஸ்ரவேலில் அநேகர் விழுகிறதற்கும் எழுந்திருக்கிறதற்கும், விரோதமா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ப்படும் அடையாளமாவதற்கும், இவர் நியமிக்கப்பட்டி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உன் ஆத்துமாவையும் ஒரு பட்டையம் உருவிப்போகு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ஆசேருடைய கோத்திரத்தாளும், பானுவேலின் குமாரத்தியுமாகிய அன்னாள் என்னும் ஒரு தீர்க்க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ள்; அவள் கன்னிப்பிராயத்தில் விவாகமானதுமுதல் ஏழுவருஷம் புருஷனுடனே வாழ்ந்தவளும்,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சென்றவளுமாயிரு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மிக்கப்பட்டுக் கர்ப்பவதியான மரியாளுடனே குடிமதிப்பெழுதப்படு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ஏறக்குறைய எண்பத்துநாலு வயதுள்ள அந்த விதவை தேவாலயத்தை விட்டு நீங்காமல், இரவும் பகலும் உபவா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பம்பண்ணி, ஆராதனை செய்துகொண்டிரு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வளும் அந்நேரத்திலே வந்து நின்று, கர்த்தரைப் புகழ்ந்து, எருசலேமிலே மீட்புண்டாக காத்தி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ருக்கும் அவரைக்குறித்துப் பேசி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கர்த்தருடைய நியாயப்பிரமாணத்தின்படி சகலத்தையும் அவர்கள் செய்து முடித்தபின்பு, கலிலேயா நாட்டி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ஊராகிய நாசரேத்துக்குத் திரும்பி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பிள்ளை வளர்ந்து, ஆவியிலே பெலன்கொண்டு, ஞானத்தினால் நிறைந்தது. தேவனுடைய கிருபையும் அவ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ருடைய தாய் தகப்பன்மார் வருஷந்தோறும் பஸ்கா பண்டிகையில் எருசலேமுக்குப் 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வருக்குப் பன்னிரண்டு வயதானபோது, அவர்கள் அந்தப் பண்டிகைமுறைமையின்படி எருசலேமுக்கு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லிலேயா நாட்டிலுள்ள நாசரேத்தூரிலிருந்து யூதேயா நாட்டிலுள்ள பெத்லகேம் என்னும் தாவீ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பண்டிகைநாட்கள் முடிந்து, திரும்பி வருகிறபோது, பிள்ளையாகிய இயேசு எருசலேமிலே இருந்துவிட்டார்;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தாயாருக்கும் யோசேப்புக்கும் தெரியா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வர் பிரயாணக்காரரின் கூட்டத்திலே இருப்பாரென்று அவர்கள் நினைத்து, ஒருநாள் பிரயாணம்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றவின்முறையாரிடத்திலும் அறிமுகமானவர்களிடத்திலும் அவரைத் தே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காணாததினாலே அவரைத் தேடிக்கொண்டே எருசலேமுக்குத் திரும்பி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மூன்று நாளைக்குப் பின்பு, அவர் தேவாலயத்தில் போதகர் நடுவில் உட்கார்ந்திருக்கவு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றதைக் கேட்கவும், அவர்களை வினாவவும்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அவர் பேசக்கேட்ட யாவரும் அவருடைய புத்தியையும் அவர் சொன்ன மாறுத்தரங்களையுங்குறி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தாய் தகப்பன்மாரும் அவரைக்கண்டு ஆச்சரியப்பட்டார்கள். அப்பொழுது அவருடைய தாயார் அவரை நோக்கி: ம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ருக்கு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ன் எங்களுக்கு இப்படிச்செய்தாய்? இதோ, உன் தகப்பனும் நானும் விசாரத்தோடே உன்னைத் தேடினோமே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தற்கு அவர்: நீங்கள் ஏன் என்னைத் தேடினீர்கள்? என் பிதாவுக்கடுத்தவைகளில் நான் இருக்கவேண்டியதெ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அறியீ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தங்களுக்கு அவர் சொன்ன வார்த்தையை அவர்கள் உணர்ந்துகொள்ள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பின்பு, அவர் அவர்களுடனே கூடப்போய், நாசரேத்தூரில் சேர்ந்து, அவர்களுக்குக் கீழ்ப்படிந்தி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தாயார் இந்தச் சங்கதிகளையெல்லாம் தன் இருதயத்திலே வைத்துக்கொண்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இயேசுவானவர் ஞானத்திலும், வளர்த்தியிலும், தேவகிருபையிலும், மனுஷர் தயவிலும் அதிகமதிக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யடை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விடத்திலே அவர்கள் இருக்கையில், அவளுக்குப் பிரசவகாலம் நேரி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2026-08-02T21:12:06Z</dcterms:created>
  <dcterms:modified xsi:type="dcterms:W3CDTF">2026-08-02T21:12:06Z</dcterms:modified>
  <dc:title>லூக்கா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