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9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ழாக்கும் பாவம்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ழ்கடிக்கும் பொய்யும்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வேண்டாம் பொய்யும்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இயேசு போதும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ோதோமின் இன்பம்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ிப்தின் மேன்மை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் வேண்டாம் மேன்மை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ராஜா போதும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ீவனத்தின் பெருமை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ழிக்கும் சினிமா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வேண்டாம் செல்வம்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ை வேண்டாம் சினிமா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ராஜா போதும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ண்களின் இச்சை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ம்சத்தின் இச்சை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ாம் வேண்டாம் இச்சை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ையான இயேசு போதும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அழியவைக்கும் ஆசை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 சிலையும்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 வேண்டாம் சிலையும்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 இயேசு போதும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(ர்) சீயோன் (இயேசு) போதும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(3) தேவ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(3) ராஜா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ழிந்து போகும் ஆஸ்தி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த அறிவும்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ஸ்தி வேண்டாம் அறிவும்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ள்ள இயேசு போதும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2026-09-09T11:17:40Z</dcterms:created>
  <dcterms:modified xsi:type="dcterms:W3CDTF">2026-09-09T11:17:40Z</dcterms:modified>
  <dc:title>துதிப் பாடல்கள் : 763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