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34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Show me Thy face----one transient gleam
Of loveliness Divine,  
And I shall never think or dream 
Of other Jove save Thine : 
All lesser light will darken quite, 
All lower glories wane, 
The beautiful of earth will scarce 
Seem beautiful agai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Show me Thy face----my faith and love
Shall henceforth fixed be 
And nothing here have power to move
My soul's serenity. 
My life shall seem a trance, a dream, 
And all I feel and see, 
Illusive, visionary----Thou 
The one reality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Show me Thy face-----I shall forget 
The weary days of yore, 
The fretting ghosts of vain regret 
Shall haunt my soul no more. 
All doubts and fears for future years 
In quiet rest subside, 
And naught but blest content and calm
Within my breast resid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Show me Thy face----the heaviest cross 
Will then seem light to bear, 
There will be gain in every loss, 
And peace with every care. 
With such light feet the years will fleet,
Life seem as brief as blest, 
Till I have laid my burden down, 
And entered into rest.]]></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2026-07-30T15:24:29Z</dcterms:created>
  <dcterms:modified xsi:type="dcterms:W3CDTF">2026-07-30T15:24:29Z</dcterms:modified>
  <dc:title>Hymn : 573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