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நடத்தி குறைவின்றி காத்து
மகிழ்வை தந்தீரே நன்றி ஐயா (2)
தண்ணீரை கடந்தேன் சோதனை ஜெயித்தேன்
மதிலை தாண்டினேன் உம் பலத்தால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ஐயா
உம்மை உயர்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பத்து நாளில் அனுகூலமான
துணையுமானீரே நன்றி ஐயா (2) --- நன்றி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கரம் நீட்டி ஆசீர்வதித்து
எல்லையை பெருக்கினீர் நன்றி ஐயா (2) --- நன்றி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ிஷேகம் தந்து வரங்களை ஈந்து
பயன்படச் செய்தீரே நன்றி ஐயா (2)  --- நன்றி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ிருபைகள் தந்து ஊழியம் தந்து
உயர்த்தி வைத்தீரே நன்றி ஐயா (2) --- நன்றி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2026-09-08T09:48:32Z</dcterms:created>
  <dcterms:modified xsi:type="dcterms:W3CDTF">2026-09-08T09:48:32Z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