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62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ான் நானாகவே வந்திருக்கிறேன்
உம் பிரசன்னத்தில் வந்து நிற்கிறேன்
நீர் இன்று என்னை ஏற்றுக் கொள்வீரா
உம் ராஜ்ஜியத்தில் சேர்த்துக் கொள்வீரா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யோசேப்பை போல் நான் ஒழுங்கில்லையே
நோவாவைப் போல்  நீதிமானும் இல்லையே
ஆப்ரகாமைப் போல் விசுவாசியில்லையே
தானியேலைப் போல் உம்மை வேண்டவில்லையே
நான் நானாக நானாக வந்திருக்கிறேன் --- நா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மார்த்தாளைப் போல் உம்மை சேவிக்கலையே
மரியாளைப் போல் உம்மை நேசிக்கலையே
எஸ்தரை  போல் எதையும் செய்யவில்லையே
எலிசபெத்தின் நற்குணங்கள் என்னில் இல்லையே
நான் வீணாகி பாழாகி வந்திருக்கிறேன் --- நா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2026-07-25T11:45:46Z</dcterms:created>
  <dcterms:modified xsi:type="dcterms:W3CDTF">2026-07-25T11:45:46Z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