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கிற காலத்திலும் காத்துக் கொள்வ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டுத்த வாக்குத்தத்தம் பூர்த்தி செய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ிய வாக்குறுதி கொடுத்து வீட்ட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்ளாடி நடந்த என்னைத் தேடி வந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தில்களைத் தாண்டும்படி தூக்கிவிட்ட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ரிந்த நாணலை போல் வாழ்ந்து வந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ரியும் தீப்பிழம்பாய் மாற்றி விட்ட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ைக் கண்டவரே எனைக் காண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ைக் காத்தவரே எனைக் கா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யாய் இருந்த என்னைக் கண்டு கொண்ட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சமாய் மார்போடு அணைத்துக் கொண்ட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ருக்கத்தில் இருந்த என்னைத் தேடி வந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ருங்கி அன்பாக சேர்த்துக் கொண்ட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ந்தகாலமெல்லாம் காத்துக் கொண்ட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2026-07-09T07:18:13Z</dcterms:created>
  <dcterms:modified xsi:type="dcterms:W3CDTF">2026-07-09T07:18:13Z</dcterms:modified>
  <dc:title>துதிப் பாடல்கள் : 953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