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சிலுவை நாதா 
காரிருள் நீக்கும் தேவா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்வினை பலனாம் பாவம் 
புரிந்தவர் எமைக்கண் பாரும் (2) - கல்வாரி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ன்னுயிர் மீட்கும் அன்பால் 
தன் உயிர் மாய்த்தாய் அன்பே 
மன்பதை மாந்தர் முன்னால் 
தரணியை இழுத்தாய் நின்பால் (2) - கல்வாரி
2. தூயவன் நின்னை கண்டோர்
தீ உள்ளம் தெளிந்தே நிற்பார் 
சேய் உள்ளம் தந்தாய் அருளாய் 
வாய் உள்ளம் தந்தேன் புகழாய் (2) 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2026-06-15T12:10:38Z</dcterms:created>
  <dcterms:modified xsi:type="dcterms:W3CDTF">2026-06-15T12:10:38Z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