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ரங்கள் என் சு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த்தில் இறக்கி வை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ும் உருக்கமும் நீடிய சாந்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ும்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ை அழிவில்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வரே என் மேய்ப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ே எல்எலிய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உயர்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ீ காண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இருப்பது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தில் வள்ளல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ர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யும் இரக்க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ி முடியாய் சூட்ட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ன் வாஞ்சைய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வது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த்தின் ஏக்க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உம்மை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னே நிறுத்திய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யாவையு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ு முடி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2026-09-15T10:57:06Z</dcterms:created>
  <dcterms:modified xsi:type="dcterms:W3CDTF">2026-09-15T10:57:06Z</dcterms:modified>
  <dc:title>துதிப் பாடல்கள் : 741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