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ரங்கள் என் சும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த்தில் இறக்கி வைத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மும் உருக்கமும் நீடிய சாந்த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ும் உள்ள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ஜீவனை அழிவில் ந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டவரே என் மேய்ப்ப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ிநேசரே எல்எலியோ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ே உயர்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ஷடாய் சர்வ வ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ரோயீ காண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ோடு இருப்பது 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ப்பதில் வள்ளல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் தரும் தெய்வ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ையும் இரக்கத்த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ி முடியாய் சூட்டு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த்தின் வாஞ்சைய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ித்தம் செய்வது 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த்தின் ஏக்க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ையா உம்மைத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ுன்னே நிறுத்தியுள்ள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யாவையும் செய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து முடி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2026-07-30T11:22:01Z</dcterms:created>
  <dcterms:modified xsi:type="dcterms:W3CDTF">2026-07-30T11:22:01Z</dcterms:modified>
  <dc:title>துதிப் பாடல்கள் : 741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