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7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தகப் பிதாவுமென் போக்கினில் வரத்த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வு செய்திடுங் கூட்டாளியுமென் தோழ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ியும் ஆபரணமும் ஆஸ்தியும் சம்பாத்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ணையாளியும் மீட்பருமென் பிரிய மத்தியஸ்த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 ஜீவ அப்பமும் ஆவலுமென காவ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கீதமும் சதுரும் நாட்டமும் கொண்டாட்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இயேசுவை எனக்கெல்லா ம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மிகு மிவ்வுலகில் தோழர் 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னும் சகாயனும் நேயனும் உபாய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யனும் எனக்கன்பான ஞானமண வாள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தாய் இனம்ஜனம் பந்துளோர் சிநேகி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ட சகலயோக சம்பூரண பாக்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ில் ஆறுதலும் கங்குலிலென் ஜோ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நோய்ப் படுக்கையிலே கைகண்ட அவிழ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2026-09-16T13:48:00Z</dcterms:created>
  <dcterms:modified xsi:type="dcterms:W3CDTF">2026-09-16T13:48:00Z</dcterms:modified>
  <dc:title>துதிப் பாடல்கள் : 848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