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2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யால் பாடிடுவோம்
நல்லவர் இயேசு நல்கிய எல்லா
நன்மைகளை நினைத்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ங்கடல் தனை நடுவாய்ப் பிரித்த
எங்கள் தேவனின் கரமே
தாங்கியதே இந்நாள் வரையும்
தயவாய் மாதயவ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ரணத்தை நீக்கியே ஜீவனை அருளிய
மாபெருங்கிருபை
மாநிலத்தோர்க் கீந்தார்
இயேசு சுவிசேஷ ஒளியாய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யிர்ப்பித்தே உயத்தினார் உன்னதம் வரை
உடன் சுதந்தரராயிருக்க
கிருபையாய் ஈவாய் வரும் காலங்கள்
விளங்க ஒளி விளங்க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ழைக்கப்பட்டோரே உன்னத அழைப்பினை
அறிந்தே வந்திடுவீர்
அளவில்லாத்திரு ஆக்கமிதனை
அவனியோர்க்களிப்ப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ீயோனைப் பணிந்துமே கிறிஸ்தேசு
இராஜனாய் சீக்கிரம் வருவார்
சிந்தை வைப்போம் சந்திக்கவே
இயேசுவின் முகம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2026-06-20T11:52:07Z</dcterms:created>
  <dcterms:modified xsi:type="dcterms:W3CDTF">2026-06-20T11:52:07Z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