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171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மீட்ட அன்பே சிலுவையின் அன்பே
உம்முடையோன் யான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ாவியான என்னை மீட்பதற்காக (2)
பார சழலுபை சுமந்தீர்
கல்வாரி மலைதனிலே
சிலுவைதனில் மரித்தீ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மறு ஜெனனம் என்னில் நல்கியதாலே (2)
வெறுத்தேன் ஜடத்தின் சுகம்
வெறுத்தேன் பாவ சுகம்
வெறுத்தேன் லோக சுக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உம்முடன் சேர என்தனை ஈந்தேன் (2)
பர்வத சிகரத்திலும்
பள்ளதாக்குகள் தனிலும்
வெள்ளத்தின் மத்தியிலு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இயேசுவே என்னை நித்தமும் நடத்தும் (2)
பாலை வனந்தனிலும்
பாட்டுகள் பாடிக் கொண்டும்
நித்தியம் சேரும் வரைய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3">
  <a:themeElements>
    <a:clrScheme name="Theme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2026-07-30T15:30:45Z</dcterms:created>
  <dcterms:modified xsi:type="dcterms:W3CDTF">2026-07-30T15:30:45Z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