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 and shine! thy light is come!  
The Lord hath made thee free ! 
The chains of darkness bind no more ; 
Go forth in libert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 and shine ! thy light is come I  
Arise, arise and shine ! 
With love's bright adorning shine forth as the morning----
Arise, arise and shin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Arise and shine ! thy light is come!  
Let sin and sorrow hide ; 
Go forth and show to all the world 
That Light and Life abid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Arise and shine ! thy light is come!  
Thy God thy glory is ; 
Show forth the wonders of His love, 
And let all praise be Hi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Arise and shine ! thy light is come!  
And night shall be no more ! 
Shine till the glory of the Lord 
Is known from shore to sh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2026-09-08T10:36:31Z</dcterms:created>
  <dcterms:modified xsi:type="dcterms:W3CDTF">2026-09-08T10:36:31Z</dcterms:modified>
  <dc:title>Hymn : 767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