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9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நல்லவர் சர்வ வல்லவர்
உம் இரக்கத்திற்கு முடிவே இல்லை
உம் அன்பிற்கு அளவே இல்லை.
(அவை) காலைதோறும் புதிதாயிருக்கும்.
மனதுருகும் தெய்வமே இயேசையா
மனதாரத் துதிப்பேன் ஸ்தோத்தரிப்ப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தேடிவந்த மனிதர்களின்
தேவைகளை அறிந்தவராய்
தினம் தினம் அற்புதம் செய்தீர். (2)
(ஐயா) தினம் தினம் அற்புதம் செய்தீ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நல்லவர் சர்வ வல்லவர்
உம் இரக்கத்திற்கு முடிவே இல்லை
உம் அன்பிற்கு அளவே இல்லை.
(அவை) காலைதோறும் புதிதாயிருக்கும்.
மனதுருகும் தெய்வமே இயேசையா
மனதாரத் துதிப்பேன் ஸ்தோத்தரிப்ப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துருகும் தெய்வமே இயேசையா
மனதாரத் துதிப்பேன் ஸ்தோத்தரிப்பேன். (2)
நீர் நல்லவர் சர்வ வல்லவர் (2)
உம் இரக்கத்திற்கு முடிவே இல்லை
உம் அன்பிற்கு அளவே இல்லை (2)
(அவை) காலைதோறும் புதிதாயிருக்கு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ெய்யாக எங்களது
பாடுகளை ஏற்றுக் கொண்டு
துக்கங்களை சுமந்து கொண்டீர் (2)
(ஐயா) துக்கங்களை சுமந்து கொண்டீ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நல்லவர் சர்வ வல்லவர்
உம் இரக்கத்திற்கு முடிவே இல்லை
உம் அன்பிற்கு அளவே இல்லை.
(அவை) காலைதோறும் புதிதாயிருக்கும்.
மனதுருகும் தெய்வமே இயேசையா
மனதாரத் துதிப்பேன் ஸ்தோத்தரிப்ப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ங்களுக்கு சமாதானம்
உண்டுபண்ணும் தண்டனையோ
உம்மேலே விழுந்ததையா (2)
(ஐயா) உம்மேலே விழுந்ததை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நல்லவர் சர்வ வல்லவர்
உம் இரக்கத்திற்கு முடிவே இல்லை
உம் அன்பிற்கு அளவே இல்லை.
(அவை) காலைதோறும் புதிதாயிருக்கும்.
மனதுருகும் தெய்வமே இயேசையா
மனதாரத் துதிப்பேன் ஸ்தோத்தரிப்ப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ாபமான முள்முடியை
தலைமேலே சுமந்து கொண்டு
சிலுவையிலே வெற்றி சிறந்தீர். (2)
(ஐயா) சிலுவையிலே வெற்றி சிறந்தீ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நல்லவர் சர்வ வல்லவர்
உம் இரக்கத்திற்கு முடிவே இல்லை
உம் அன்பிற்கு அளவே இல்லை.
(அவை) காலைதோறும் புதிதாயிருக்கும்.
மனதுருகும் தெய்வமே இயேசையா
மனதாரத் துதிப்பேன் ஸ்தோத்தரிப்ப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ங்களது மீறுதலால்
காயப்பட்டீர் நொறுக்கப்பட்டீர்
தழும்புகளால் சுகமானோம். (2)
(உந்தன்) தழும்புகளால் சுகமான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2026-07-30T20:01:36Z</dcterms:created>
  <dcterms:modified xsi:type="dcterms:W3CDTF">2026-07-30T20:01:36Z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