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ே உதவினீரே
ஆராதனை உமக்கே
எல்ரோயீ என்னை கண்டீரே
ஆராதனை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ின்ற போது இறங்கிடுவீரே
துதிகளின் நடுவே வாசம் செய்வீரே
ஆராதனை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தூய ஆவியே
துதிகளை ஏற்றிடுமே
ஆராதனை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ீ என்னை கண்டீரே
ஆராதனை உமக்கே
யேகோவா ராஃபா சுகம் தந்தீரே
ஆராதனை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2026-09-16T18:54:59Z</dcterms:created>
  <dcterms:modified xsi:type="dcterms:W3CDTF">2026-09-16T18:54:59Z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