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உதவினீரே
ஆராதனை உமக்கே
எல்ரோயீ என்னை கண்டீர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ின்ற போது இறங்கிடுவீரே
துதிகளின் நடுவே வாசம் செய்வீர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தூய ஆவியே
துதிகளை ஏற்றிடும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ீ என்னை கண்டீரே
ஆராதனை உமக்கே
யேகோவா ராஃபா சுகம் தந்தீரே
ஆராதனை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2026-07-31T18:33:24Z</dcterms:created>
  <dcterms:modified xsi:type="dcterms:W3CDTF">2026-07-31T18:33:24Z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