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presProps" Target="presProps.xml"/>
  <Relationship Id="rId42" Type="http://schemas.openxmlformats.org/officeDocument/2006/relationships/viewProps" Target="viewProps.xml"/>
  <Relationship Id="rId4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ழுதியிருக்கிறபடியே அவர்கள் கூடாரப்பண்டிகையை ஆசரித்து, நித்திய நியமத்தின்படியும் அன்றாடகக் கணக்கின்படியும் ஒருநாளிலும் பலியிட்டா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ழுதியிருக்கிறபடியே அவர்கள் கூடாரப்பண்டிகையை ஆசரித்து, நித்திய நியமத்தின்படியும் அன்றாடகக் கணக்கின்படியும் ஒருநாளிலும் பலியிட்டா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ப்பின்பு நித்தமும், மாதப்பிறப்புகளிலும், கர்த்தருடைய சகல பரிசுத்த பண்டிகைகளிலும் செலுத்தும் சர்வாங்க தகனபலியையும், கர்த்தருக்கு அவரவர் செலுத்தும் உற்சாகபலியையும் செலுத்தி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ப்பின்பு நித்தமும், மாதப்பிறப்புகளிலும், கர்த்தருடைய சகல பரிசுத்த பண்டிகைகளிலும் செலுத்தும் சர்வாங்க தகனபலியையும், கர்த்தருக்கு அவரவர் செலுத்தும் உற்சாகபலியையும் செலுத்தினா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ப்பின்பு நித்தமும், மாதப்பிறப்புகளிலும், கர்த்தருடைய சகல பரிசுத்த பண்டிகைகளிலும் செலுத்தும் சர்வாங்க தகனபலியையும், கர்த்தருக்கு அவரவர் செலுத்தும் உற்சாகபலியையும் செலுத்தினா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ஏழாம் மாதம் முதல்தேதியில் கர்த்தருக்குச் சர்வாங்க தகனபலிகளைச் செலுத்தத் தொடங்கினார்கள்; ஆனாலும் கர்த்தருடைய ஆலயத்தின் அஸ்திபாரம் இன்னும் போடப்படவில்லை.]]></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ஏழாம் மாதம் முதல்தேதியில் கர்த்தருக்குச் சர்வாங்க தகனபலிகளைச் செலுத்தத் தொடங்கினார்கள்; ஆனாலும் கர்த்தருடைய ஆலயத்தின் அஸ்திபாரம் இன்னும் போடப்படவில்லை.]]></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 புத்திரர் பட்டணங்களிலே குடியேறி, ஏழாம் மாதமான போது, ஜனங்கள் ஏகோபித்து எருசலேமிலே கூடினா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டியே தேவனுடைய ஆலயத்தின் வேலையைச் செய்கிறவர்களை நடத்தும்படி யெசுவாவும் அவன் குமாரரும் சகோதரரும், கத்மியேலும் அவன் குமாரரும், யூதாவின் குமாரரும், எனாதாத்தின் குமாரரும், அவர்கள் சகோதரராகிய லேவியரும் ஒருமனப்பட்டு நின்றா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டியே தேவனுடைய ஆலயத்தின் வேலையைச் செய்கிறவர்களை நடத்தும்படி யெசுவாவும் அவன் குமாரரும் சகோதரரும், கத்மியேலும் அவன் குமாரரும், யூதாவின் குமாரரும், எனாதாத்தின் குமாரரும், அவர்கள் சகோதரராகிய லேவியரும் ஒருமனப்பட்டு நின்றா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டியே தேவனுடைய ஆலயத்தின் வேலையைச் செய்கிறவர்களை நடத்தும்படி யெசுவாவும் அவன் குமாரரும் சகோதரரும், கத்மியேலும் அவன் குமாரரும், யூதாவின் குமாரரும், எனாதாத்தின் குமாரரும், அவர்கள் சகோதரராகிய லேவியரும் ஒருமனப்பட்டு நின்றா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 புத்திரர் பட்டணங்களிலே குடியேறி, ஏழாம் மாதமான போது, ஜனங்கள் ஏகோபித்து எருசலேமிலே கூடினா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ந்தின ஆலயத்தைக் கண்டிருந்த முதிர்வயதான ஆசாரியரிலும், லேவியரிலும், பிதாக்கள் வம்சங்களின் தலைவரிலும் அநேகர் இந்த ஆலயத்துக்குத் தங்கள் கண்களுக்கு முன்பாக அஸ்திபாரம் போடப்படுகிறதைக் கண்டபோது, மகா சத்தமிட்டு அழுதார்கள்; வேறே அநேகம்பேரோ கெம்பீர சந்தோஷமாய் ஆர்ப்பரித்தா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ந்தின ஆலயத்தைக் கண்டிருந்த முதிர்வயதான ஆசாரியரிலும், லேவியரிலும், பிதாக்கள் வம்சங்களின் தலைவரிலும் அநேகர் இந்த ஆலயத்துக்குத் தங்கள் கண்களுக்கு முன்பாக அஸ்திபாரம் போடப்படுகிறதைக் கண்டபோது, மகா சத்தமிட்டு அழுதார்கள்; வேறே அநேகம்பேரோ கெம்பீர சந்தோஷமாய் ஆர்ப்பரித்தா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ந்தின ஆலயத்தைக் கண்டிருந்த முதிர்வயதான ஆசாரியரிலும், லேவியரிலும், பிதாக்கள் வம்சங்களின் தலைவரிலும் அநேகர் இந்த ஆலயத்துக்குத் தங்கள் கண்களுக்கு முன்பாக அஸ்திபாரம் போடப்படுகிறதைக் கண்டபோது, மகா சத்தமிட்டு அழுதார்கள்; வேறே அநேகம்பேரோ கெம்பீர சந்தோஷமாய் ஆர்ப்பரித்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ஜனங்கள் மகா கெம்பீரமாய் ஆர்ப்பரிக்கிறதினால் அவர்கள் சத்தம் வெகுதூரம் கேட்கப்பட்டது; ஆனாலும் சந்தோஷ ஆரவாரத்தின் சத்தம் இன்னதென்றும், ஜனங்களுடைய அழுகையின் சத்தம் இன்னதென்றும் பகுத்தறியக் கூடாதிருந்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ஜனங்கள் மகா கெம்பீரமாய் ஆர்ப்பரிக்கிறதினால் அவர்கள் சத்தம் வெகுதூரம் கேட்கப்பட்டது; ஆனாலும் சந்தோஷ ஆரவாரத்தின் சத்தம் இன்னதென்றும், ஜனங்களுடைய அழுகையின் சத்தம் இன்னதென்றும் பகுத்தறியக் கூடாதிருந்த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யோசதாக்கின் குமாரனாகிய யெசுவாவும, அவன் சகோதரராகிய ஆசாரியரும், செயல்த்தியேலின் குமாரனாகிய செருபாபேலும், அவன் சகோதரரும் எழும்பி, தேவனுடைய மனிதனாகிய மோசேயின் நியாயப்பிரமாணத்தில் எழுதியிருக்கிறபடி சர்வாங்க தகனங்களைப் பலியிடும்படிக்கு, இஸ்ரவேலுடைய தேவனின் பலிபீடத்தைக் கட்டினா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யோசதாக்கின் குமாரனாகிய யெசுவாவும, அவன் சகோதரராகிய ஆசாரியரும், செயல்த்தியேலின் குமாரனாகிய செருபாபேலும், அவன் சகோதரரும் எழும்பி, தேவனுடைய மனிதனாகிய மோசேயின் நியாயப்பிரமாணத்தில் எழுதியிருக்கிறபடி சர்வாங்க தகனங்களைப் பலியிடும்படிக்கு, இஸ்ரவேலுடைய தேவனின் பலிபீடத்தைக் கட்டினா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யோசதாக்கின் குமாரனாகிய யெசுவாவும, அவன் சகோதரராகிய ஆசாரியரும், செயல்த்தியேலின் குமாரனாகிய செருபாபேலும், அவன் சகோதரரும் எழும்பி, தேவனுடைய மனிதனாகிய மோசேயின் நியாயப்பிரமாணத்தில் எழுதியிருக்கிறபடி சர்வாங்க தகனங்களைப் பலியிடும்படிக்கு, இஸ்ரவேலுடைய தேவனின் பலிபீடத்தைக் கட்டினா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அத்தேசத்தின் ஜனங்களுக்குப் பயந்ததினால், பலிபீடத்தை அதின் ஆதாரங்களின்மேல் ஸ்தாபித்து, அதின்மேல் அவர்கள் கர்த்தருக்கு அந்திசந்தி சர்வாங்க தகனபலிகளைச் செலுத்தினா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அத்தேசத்தின் ஜனங்களுக்குப் பயந்ததினால், பலிபீடத்தை அதின் ஆதாரங்களின்மேல் ஸ்தாபித்து, அதின்மேல் அவர்கள் கர்த்தருக்கு அந்திசந்தி சர்வாங்க தகனபலிகளைச் செலுத்தினா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அத்தேசத்தின் ஜனங்களுக்குப் பயந்ததினால், பலிபீடத்தை அதின் ஆதாரங்களின்மேல் ஸ்தாபித்து, அதின்மேல் அவர்கள் கர்த்தருக்கு அந்திசந்தி சர்வாங்க தகனபலிகளைச் செலுத்தினா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0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றா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They kept also the feast of tabernacles, as it is written, and offered the daily burnt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y number, according to the custom, as the duty of every day requi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afterward offered the continual burnt offering, both of the new moons, and of all the s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easts of the LORD that were consecrated, and of every one that willingly offered a free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ing unto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rom the first day of the seventh month began they to offer burnt offerings unto the LORD.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foundation of the temple of the LORD was not yet l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y gave money also unto the stone workers, and to the carpenters; and food, and drink, and o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em of Zidon, and to them of Tyre, to bring cedar trees from Lebanon to the sea of Jopp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cording to the grant that they had of Cyrus king of Pers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when the seventh month was come, and the children of Israel were in the cities, the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Now in the second year of their coming unto the house of God at Jerusalem, in the second mon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gan Zerubbabel the son of Shealtiel, and Jeshua the son of Jozadak, and the remnant o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ethren the priests and the Levites, and all they that were come out of the captivity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 and appointed the Levites, from twenty years old and upward, to set forward the work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Then stood Jeshua with his sons and his brethren, Kadmiel and his sons, the sons of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gether, to set forward the workmen in the house of God: the sons of Henadad, with their son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brethren the Lev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when the builders laid the foundation of the temple of the LORD, they set the priest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apparel with trumpets, and the Levites the sons of Asaph with cymbals, to praise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athered themselves together as one man to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ter the ordinance of David king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they sang together by course in praising and giving thanks unto the LORD; because he 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od, for his mercy endures for ever toward Israel. And all the people shouted with a great sh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en they praised the LORD, because the foundation of the house of the LORD was l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But many of the priests and Levites and chief of the fathers, who were ancient men, that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en the first house, when the foundation of this house was laid before their eyes, wept with a lou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voice; and many shouted aloud for jo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So that the people could not discern the noise of the shout of joy from the noise of the weep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people: for the people shouted with a loud shout, and the noise was heard far of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en stood up Jeshua the son of Jozadak, and his brethren the priests, and Zerubbabel the s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altiel, and his brethren, and built the altar of the God of Israel, to offer burnt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on, as it is written in the law of Moses the man of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they set the altar upon his bases; for fear was upon them because of the people of tho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untries: and they offered burnt offerings thereon unto the LORD, even burnt offerings morn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2026-07-18T23:35:36Z</dcterms:created>
  <dcterms:modified xsi:type="dcterms:W3CDTF">2026-07-18T23:35:36Z</dcterms:modified>
  <dc:title>எஸ்றா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