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62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joice in the Lord ! Oh, let His mercy cheer ; 
He sunders the bands that enthrall ; 
Redeemed by His blood, why should 
we ever fear-----
Since Jesus is our  all in all 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f God be for us, if God be for us, if God 
Who can be against us ?
Who ? . . . who ? . . . who ? . . . be for us, 
Who can be against us, against us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e strong in the Lord ! rejoicing in His might, 
Be loyal and true day by day ; 
When evils assail, be valiant for the right, 
And He will be our strength and st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onfide in His Word----His promises so sure ; 
In Christ they are yea and amen  ; 
Though earth pass away, they ever shall endure, 
'Tis written o'er and 'oer agai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bide in the Lord : secure in His con- 
'Tis life everlasting begun ; [trol, 
To pluck from His hand the weakest 
trembling soul---- 
It never, never can be don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2026-07-30T19:32:53Z</dcterms:created>
  <dcterms:modified xsi:type="dcterms:W3CDTF">2026-07-30T19:32:53Z</dcterms:modified>
  <dc:title>Hymn : 508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