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தா, உம் வார்த்தை கூறவே
என்னோடு பேசியருளும்;
கெட்டோரை நானும் தேடவே
நீர் என்னைத் தேடிப் பிட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ழி விட்டலைவோருக்கு
நான் காட்ட என்னை நடத்தும்,
மன்னாவைப் பசியுள்ளோர்க்கு
நான் ஊட்ட என்னைப் போஷ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 துன்ப சாகரத்தினில்
அழுந்துவோரைத் தாங்கவும்,
கன்மலையான உம்மினில்
நான் ஊன்றி நிற்கச் செய்த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நேக நெஞ்சின் ஆழத்தை
என் வார்த்தை ஊடுருவவும்,
சிறந்த உந்தன் சத்தியத்தை
எனக்குப் போதித்த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ன் இளைத்தோரைத் தேற்றவும்,
சமயோசிதமாகவே
சுகிர்த வாக்குரைக்கவும்
என்னையும் தேற்றும், கர்த்த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ான் நேசம் பொங்கும் நெஞ்சினால்
உம் அன்பும் மாண்பும் போற்றவே
உம் பரிபூரணத்தினால்
என் உள்ளத்தை நிரப்ப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ம் மகிமை சந்தோஷத்தில்
நான் பங்கடையும் வரைக்கும்,
உம் சித்தம், காலம், இடத்தில்
நீர் என்னை ஆட்கொண்ட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2026-09-14T08:37:31Z</dcterms:created>
  <dcterms:modified xsi:type="dcterms:W3CDTF">2026-09-14T08:37:31Z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