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presProps" Target="presProps.xml"/>
  <Relationship Id="rId12" Type="http://schemas.openxmlformats.org/officeDocument/2006/relationships/viewProps" Target="viewProps.xml"/>
  <Relationship Id="rId13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267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நாதா, உம் வார்த்தை கூறவே
என்னோடு பேசியருளும்;
கெட்டோரை நானும் தேடவே
நீர் என்னைத் தேடிப் பிடியும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வழி விட்டலைவோருக்கு
நான் காட்ட என்னை நடத்தும்,
மன்னாவைப் பசியுள்ளோர்க்கு
நான் ஊட்ட என்னைப் போஷியும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மா துன்ப சாகரத்தினில்
அழுந்துவோரைத் தாங்கவும்,
கன்மலையான உம்மினில்
நான் ஊன்றி நிற்கச் செய்திடும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அநேக நெஞ்சின் ஆழத்தை
என் வார்த்தை ஊடுருவவும்,
சிறந்த உந்தன் சத்தியத்தை
எனக்குப் போதித்தருளும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நான் இளைத்தோரைத் தேற்றவும்,
சமயோசிதமாகவே
சுகிர்த வாக்குரைக்கவும்
என்னையும் தேற்றும், கர்த்தரே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6. நான் நேசம் பொங்கும் நெஞ்சினால்
உம் அன்பும் மாண்பும் போற்றவே
உம் பரிபூரணத்தினால்
என் உள்ளத்தை நிரப்புமே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7. உம் மகிமை சந்தோஷத்தில்
நான் பங்கடையும் வரைக்கும்,
உம் சித்தம், காலம், இடத்தில்
நீர் என்னை ஆட்கொண்டருளு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2026-06-15T08:01:07Z</dcterms:created>
  <dcterms:modified xsi:type="dcterms:W3CDTF">2026-06-15T08:01:07Z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