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me gently home, Father,
Lead me gently home !
'Mid life's darkest hours, Father,
When sad trials come.
Keep my heart from wandering,
Lest my feet should roam ;
Lest I fall upon the wayside,
Lead me gently home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. . . Lead me gently home, . Father
Lead me gently,
Lest I fall upon the wayside,
Lead me gently home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ad me gently home, Father,
Lead me gently home 1
None but Thou can'st guide me,
I cannot walk alone !
1 will gladly follow,
Ever follow on :
By Thy loving hand, O Father,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me gently home 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d me gently home, Father,
Lead me gently home !
When life's toils are ended,
And parting days have come,
There to rest for ever
From all earthly gloom,
Lead me, O my heavenly Father,
Lead me gently hom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2026-07-30T13:54:32Z</dcterms:created>
  <dcterms:modified xsi:type="dcterms:W3CDTF">2026-07-30T13:54:32Z</dcterms:modified>
  <dc:title>Hymn : 1198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