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ல் பாராட்டின உமதன்ப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டாய் என்ன நான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காக்கினையில் நின்று மீ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கிருபையை நித்தம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ங்கள் பாரச்சும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க்கூடாத மா பா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க்கும் தயை பெருத்த என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த்தும் மறந்தும் தள்ள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தங்கள் சறுக்கிட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க்கரத்தாலே தாங்க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ந்தன் மாசில்லா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பாரத்தால் சோர்ந்திட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ார்த்தையால் தேற்றி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நீர் யாவும் முட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நான் என்ன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ஜீவனுள்ள நாளெல்லாம்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ு வர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ுக்காக சீந்தினீர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ரப்பாடுகள் யாவும் சக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னையும் எனக்காக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ாவியாம் என்னை நின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ன நான் எம்மாத்திர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தூதரிலும் மகிப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ாற்றின அன்பைத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2026-07-25T13:24:16Z</dcterms:created>
  <dcterms:modified xsi:type="dcterms:W3CDTF">2026-07-25T13:24:16Z</dcterms:modified>
  <dc:title>துதிப் பாடல்கள் : 517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