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2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ேல் பாராட்டின உமதன்பு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டாய் என்ன நான் செய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ரகாக்கினையில் நின்று மீட்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 கிருபையை நித்தம்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பாவங்கள் பாரச்சுமை 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க்கூடாத மா பா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ிக்கும் தயை பெருத்த என்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ித்தும் மறந்தும் தள்ள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பாதங்கள் சறுக்கிடும்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க்கரத்தாலே தாங்கு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உந்தன் மாசில்லா இர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பாரத்தால் சோர்ந்திடும்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வார்த்தையால் தேற்றி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 நீர் யாவும் முடி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ாக நான் என்ன செய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ஜீவனுள்ள நாளெல்லாம்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சுமந்து வருவே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ுக்காக சீந்தினீரே 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ரப்பாடுகள் யாவும் சகி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்தனையும் எனக்காகவ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பாவியாம் என்னை நினை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ான நான் எம்மாத்திரம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தூதரிலும் மகிபன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ாற்றின அன்பைத்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2026-09-08T19:33:03Z</dcterms:created>
  <dcterms:modified xsi:type="dcterms:W3CDTF">2026-09-08T19:33:03Z</dcterms:modified>
  <dc:title>துதிப் பாடல்கள் : 517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