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 a little while  sowing and reaping, 
Only  a little while  our vigil keep-fog;  
Then shall we gather home, no more to sever,  
Clasped in eternal love, blest, blest for eve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t, blest for ever I no more to sever : 
Clasped in eternal love, blest, blest for eve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 a little while  heart-break and sorrow,  
Dark though the night may be, cloudless the morrow ; 
Only  a little while, earth-ties to sever,
Then in our Fatherland, blest, blest for ever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 a little while  shadow and sadness, 
Then in eternity, sunshine and gladness ; 
Only  a Uttle while, then o'er the river, 
Home, rest, and victor-palm, life, joy,for e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2026-09-14T09:23:15Z</dcterms:created>
  <dcterms:modified xsi:type="dcterms:W3CDTF">2026-09-14T09:23:15Z</dcterms:modified>
  <dc:title>Hymn : 947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