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presProps" Target="presProps.xml"/>
  <Relationship Id="rId92" Type="http://schemas.openxmlformats.org/officeDocument/2006/relationships/viewProps" Target="viewProps.xml"/>
  <Relationship Id="rId9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அவன்: அவன் பெயர் யாக்கோபு என்னப்படுவது சரியல்லவா? இதோடே இரண்டுதரம் என்னை மோசம்போக்கினான்; என் சேஷ்ட புத்திரபாகத்தை எடுத்துக்கொண்டான்; இதோ, இப்பொழுது என் ஆசீர்வாதத்தையும் வாங்கிக்கொண்டான் என்று சொல்லி; நீர் எனக்கு ஒரு ஆசீர்வாதத்தையாகிலும் வைத்துவைக்கவில்லையா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அவன்: அவன் பெயர் யாக்கோபு என்னப்படுவது சரியல்லவா? இதோடே இரண்டுதரம் என்னை மோசம்போக்கினான்; என் சேஷ்ட புத்திரபாகத்தை எடுத்துக்கொண்டான்; இதோ, இப்பொழுது என் ஆசீர்வாதத்தையும் வாங்கிக்கொண்டான் என்று சொல்லி; நீர் எனக்கு ஒரு ஆசீர்வாதத்தையாகிலும் வைத்துவைக்கவில்லையா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ஈசாக்கு ஏசாவுக்குப் பிரதியுத்தரமாக: இதோ, நான் அவனை உனக்கு எஜமானாக வைத்தேன்; அவன் சகோதரர் எல்லாரையும் அவனுக்கு ஊழியக்காரராகக் கொடுத்து, அவனைத் தானியத்தினாலும் திராட்சரசத்தினாலும் ஆதரித்தேன்; இப்பொழுதும் என் மகனே, நான் உனக்கு என்ன செய்வேன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ஈசாக்கு ஏசாவுக்குப் பிரதியுத்தரமாக: இதோ, நான் அவனை உனக்கு எஜமானாக வைத்தேன்; அவன் சகோதரர் எல்லாரையும் அவனுக்கு ஊழியக்காரராகக் கொடுத்து, அவனைத் தானியத்தினாலும் திராட்சரசத்தினாலும் ஆதரித்தேன்; இப்பொழுதும் என் மகனே, நான் உனக்கு என்ன செய்வேன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ஈசாக்கு ஏசாவுக்குப் பிரதியுத்தரமாக: இதோ, நான் அவனை உனக்கு எஜமானாக வைத்தேன்; அவன் சகோதரர் எல்லாரையும் அவனுக்கு ஊழியக்காரராகக் கொடுத்து, அவனைத் தானியத்தினாலும் திராட்சரசத்தினாலும் ஆதரித்தேன்; இப்பொழுதும் என் மகனே, நான் உனக்கு என்ன செய்வேன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ஏசா தன் தகப்பனை நோக்கி: என் தகப்பனே, இந்த ஒரே ஆசீர்வாதம் மாத்திரமா உம்மிடத்தில் உண்டு? என் தகப்பனே, என்னையும் ஆசீர்வதியும் என்று சொல்லி, ஏசா சத்தமிட்டு அழு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ஏசா தன் தகப்பனை நோக்கி: என் தகப்பனே, இந்த ஒரே ஆசீர்வாதம் மாத்திரமா உம்மிடத்தில் உண்டு? என் தகப்பனே, என்னையும் ஆசீர்வதியும் என்று சொல்லி, ஏசா சத்தமிட்டு அழு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ஈசாக்கு முதிர்வயதானதினால் அவன் கண்கள் இருளடைந்து பார்வையற்றுப்போனபோது, அவன் தன் மூத்த குமாரனாகிய ஏசாவை அழைத்து, என் மகனே என்றான்; அவன், இதோ, இருக்கிறேன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ஈசாக்கு முதிர்வயதானதினால் அவன் கண்கள் இருளடைந்து பார்வையற்றுப்போனபோது, அவன் தன் மூத்த குமாரனாகிய ஏசாவை அழைத்து, என் மகனே என்றான்; அவன், இதோ, இருக்கிறேன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ப்பொழுது அவன் தகப்பனாகிய ஈசாக்கு அவனுக்குப் பிரதியுத்தரமாக: உன் வாசஸ்தலம் பூமியின் சாரத்தோடும் உயர வானத்திலிருந்து இறங்கும் பனியோடும் இருக்க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பொழுது அவன் தகப்பனாகிய ஈசாக்கு: நீ யார் என்றான்; அதற்கு அவன்: நான் உமது மூத்த மகனாகிய ஏசா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ப்பொழுது அவன் தகப்பனாகிய ஈசாக்கு அவனுக்குப் பிரதியுத்தரமாக: உன் வாசஸ்தலம் பூமியின் சாரத்தோடும் உயர வானத்திலிருந்து இறங்கும் பனியோடும் இருக்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வன்: நான் முதிர்வயதானேன், என் மரணம் இன்ன நாளில் என்று அறிய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உன் பட்டயத்தினாலே நீ பிழைத்து, உன் சகோதரனைச் சேவிப்பாய்; நீ மேற்கொள்ளும் காலம் வரும்போதோ, உன் கழுத்திலிருக்கிற அவனுடைய நுகத்தடியை முறித்துப்போடுவாய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உன் பட்டயத்தினாலே நீ பிழைத்து, உன் சகோதரனைச் சேவிப்பாய்; நீ மேற்கொள்ளும் காலம் வரும்போதோ, உன் கழுத்திலிருக்கிற அவனுடைய நுகத்தடியை முறித்துப்போடுவாய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நீ உன் ஆயுதங்களாகிய உன் அம்பறாத்தூணியையும் உன் வில்லையும் எடுத்துக்கொண்டு வனத்துக்குப் போய், எனக்காக வேட்டையாடி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நீ உன் ஆயுதங்களாகிய உன் அம்பறாத்தூணியையும் உன் வில்லையும் எடுத்துக்கொண்டு வனத்துக்குப் போய், எனக்காக வேட்டையாடி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யாக்கோபைத் தன் தகப்பன் ஆசீர்வதித்ததினிமித்தம் ஏசா யாக்கோபைப் பகைத்து: என் தகப்பனுக்காகத் துக்கிக்கும் நாட்கள் சீக்கிரமாய் வரும், அப்பொழுது என் சகோதரனாகிய யாக்கோபைக் கொன்றுபோடுவேன் என்று ஏசா தன் இருதயத்திலே சொல்லிக் கொண்ட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யாக்கோபைத் தன் தகப்பன் ஆசீர்வதித்ததினிமித்தம் ஏசா யாக்கோபைப் பகைத்து: என் தகப்பனுக்காகத் துக்கிக்கும் நாட்கள் சீக்கிரமாய் வரும், அப்பொழுது என் சகோதரனாகிய யாக்கோபைக் கொன்றுபோடுவேன் என்று ஏசா தன் இருதயத்திலே சொல்லிக் கொண்ட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மூத்த மகனாகிய ஏசாவின் வார்த்தைகள் ரெபெக்காளுக்கு அறிவிக்கப்பட்டது; அப்பொழுது அவள் தன் இளைய மகனாகிய யாக்கோபை அழைத்து: உன் சகோதரனாகிய ஏசா உன்னைக் கொன்றுபோட நினைத்து, தன்னைத் தேற்றிக்கொள்ளுகி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மூத்த மகனாகிய ஏசாவின் வார்த்தைகள் ரெபெக்காளுக்கு அறிவிக்கப்பட்டது; அப்பொழுது அவள் தன் இளைய மகனாகிய யாக்கோபை அழைத்து: உன் சகோதரனாகிய ஏசா உன்னைக் கொன்றுபோட நினைத்து, தன்னைத் தேற்றிக்கொள்ளுகி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ஈசாக்கு மிகவும் பிரமித்து நடுங்கி: வேட்டையாடி எனக்குக் கொண்டுவந்தானே, அவன் யார்? நீ வருமுன்னே அவையெல்லாவற்றிலும் நான் புசித்து அவனை ஆசீர்வதித்தேனே, அவன் ஆசீர்வதிக்கப்பட்டவனாகவும் இருப்பான்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ஆகையால், என் மகனே, நான் சொல்வதைக் கேட்டு, எழுந்து புறப்பட்டு, ஆரானில் இருக்கிற என் சகோதரனாகிய லாபானிடத்துக்கு ஓடிப்போய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ஆகையால், என் மகனே, நான் சொல்வதைக் கேட்டு, எழுந்து புறப்பட்டு, ஆரானில் இருக்கிற என் சகோதரனாகிய லாபானிடத்துக்கு ஓடிப்போய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உன் சகோதரனுடைய கோபம் தணியுமட்டும் சிலநாள் அவனிடத்திலே இர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உன் சகோதரன் உன்மேல் வைத்த கோபம் தணிந்து, நீ அவனுக்குச் செய்ததை அவன் மறந்தபின், நான் ஆள் அனுப்பி, அவ்விடத்திலிருந்து உன்னை அழைப்பிப்பேன்; நான் ஒரே நாளில் உங்கள் இருவரையும் ஏன் இழந்துபோகவேண்டும் என்றா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உன் சகோதரன் உன்மேல் வைத்த கோபம் தணிந்து, நீ அவனுக்குச் செய்ததை அவன் மறந்தபின், நான் ஆள் அனுப்பி, அவ்விடத்திலிருந்து உன்னை அழைப்பிப்பேன்; நான் ஒரே நாளில் உங்கள் இருவரையும் ஏன் இழந்துபோகவேண்டும் என்றா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உன் சகோதரன் உன்மேல் வைத்த கோபம் தணிந்து, நீ அவனுக்குச் செய்ததை அவன் மறந்தபின், நான் ஆள் அனுப்பி, அவ்விடத்திலிருந்து உன்னை அழைப்பிப்பேன்; நான் ஒரே நாளில் உங்கள் இருவரையும் ஏன் இழந்துபோகவேண்டும் என்றா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ை எனக்குப் பிரியமாயிருக்கிற ருசியுள்ள பதார்த்தங்களாகச் சமைத்து, நான் புசிக்கவும், நான் மரணமடையுமுன்னே என் ஆத்துமா உன்னை ஆசீர்வதிக்கவும், என்னிடத்தில் கொண்டுவா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ை எனக்குப் பிரியமாயிருக்கிற ருசியுள்ள பதார்த்தங்களாகச் சமைத்து, நான் புசிக்கவும், நான் மரணமடையுமுன்னே என் ஆத்துமா உன்னை ஆசீர்வதிக்கவும், என்னிடத்தில் கொண்டுவா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பின்பு, ரெபெக்காள் ஈசாக்கை நோக்கி: ஏத்தின் குமாரத்திகளினிமித்தம் என் உயிர் எனக்கு வெறுப்பாயிருக்கிறது; இந்தத் தேசத்துப் பெண்களாகிய ஏத்தின் குமாரத்திகளில் யாக்கோபு ஒரு பெண்ணைக் கொள்வானானால் என் உயிர் இருந்து ஆவதென்ன என்றா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பின்பு, ரெபெக்காள் ஈசாக்கை நோக்கி: ஏத்தின் குமாரத்திகளினிமித்தம் என் உயிர் எனக்கு வெறுப்பாயிருக்கிறது; இந்தத் தேசத்துப் பெண்களாகிய ஏத்தின் குமாரத்திகளில் யாக்கோபு ஒரு பெண்ணைக் கொள்வானானால் என் உயிர் இருந்து ஆவதென்ன என்றா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ஈசாக்கு மிகவும் பிரமித்து நடுங்கி: வேட்டையாடி எனக்குக் கொண்டுவந்தானே, அவன் யார்? நீ வருமுன்னே அவையெல்லாவற்றிலும் நான் புசித்து அவனை ஆசீர்வதித்தேனே, அவன் ஆசீர்வதிக்கப்பட்டவனாகவும் இருப்பான்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பின்பு, ரெபெக்காள் ஈசாக்கை நோக்கி: ஏத்தின் குமாரத்திகளினிமித்தம் என் உயிர் எனக்கு வெறுப்பாயிருக்கிறது; இந்தத் தேசத்துப் பெண்களாகிய ஏத்தின் குமாரத்திகளில் யாக்கோபு ஒரு பெண்ணைக் கொள்வானானால் என் உயிர் இருந்து ஆவதென்ன என்றா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ஈசாக்கு தன் குமாரனாகிய ஏசாவோடே பேசுகையில், ரெபெக்காள் கேட்டுக்கொண்டிருந்தாள். ஏசா வேட்டையாடிக்கொண்டுவரும்படி வனத்துக்குப் போன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ஈசாக்கு தன் குமாரனாகிய ஏசாவோடே பேசுகையில், ரெபெக்காள் கேட்டுக்கொண்டிருந்தாள். ஏசா வேட்டையாடிக்கொண்டுவரும்படி வனத்துக்குப் போன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ரெபெக்காள் தன் குமாரனான யாக்கோபை நோக்கி: உன் தகப்பன் உன் சகோதரனாகிய ஏசாவை அழைத்து: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புசித்து, எனக்கு மரணம் வருமுன்னே, கர்த்தரை முன்னிட்டு உன்னை ஆசீர்வதிக்கும்படி, நீ எனக்காக வேட்டையாடி, அதை எனக்கு ருசியுள்ள பதார்த்தங்களாகச் சமைத்துக்கொண்டுவா என்று சொல்லக்கேட்ட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புசித்து, எனக்கு மரணம் வருமுன்னே, கர்த்தரை முன்னிட்டு உன்னை ஆசீர்வதிக்கும்படி, நீ எனக்காக வேட்டையாடி, அதை எனக்கு ருசியுள்ள பதார்த்தங்களாகச் சமைத்துக்கொண்டுவா என்று சொல்லக்கேட்ட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கையால் என் மகனே, என் சொல்லைக் கேட்டு, நான் உனக்குக் கற்பிக்கிறபடி செய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 ஆட்டுமந்தைக்குப் போய், இரண்டு நல்ல வெள்ளாட்டுக்குட்டிகளைக் கொண்டுவா; நான் அவைகளை உன் தகப்பனுக்குப் பிரியமானபடி ருசியுள்ள பதார்த்தங்களாகச் சமைப்ப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 ஆட்டுமந்தைக்குப் போய், இரண்டு நல்ல வெள்ளாட்டுக்குட்டிகளைக் கொண்டுவா; நான் அவைகளை உன் தகப்பனுக்குப் பிரியமானபடி ருசியுள்ள பதார்த்தங்களாகச் சமைப்ப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 தகப்பன் தாம் மரணமடையுமுன்னே உன்னை ஆசீர்வதிக்கும்படி அவர் புசிப்பதற்கு நீ அதை அவரிடத்தில் கொண்டுபோகவேண்டும் என்றா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ஈசாக்கு மிகவும் பிரமித்து நடுங்கி: வேட்டையாடி எனக்குக் கொண்டுவந்தானே, அவன் யார்? நீ வருமுன்னே அவையெல்லாவற்றிலும் நான் புசித்து அவனை ஆசீர்வதித்தேனே, அவன் ஆசீர்வதிக்கப்பட்டவனாகவும் இருப்பான் என்ற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 தகப்பன் தாம் மரணமடையுமுன்னே உன்னை ஆசீர்வதிக்கும்படி அவர் புசிப்பதற்கு நீ அதை அவரிடத்தில் கொண்டுபோகவேண்டும் என்றா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யாக்கோபு தன் தாயாகிய ரெபெக்காளை நோக்கி: என் சகோதரனாகிய ஏசா ரோமம் மிகுந்தவன், நான் ரோமமில்லாதவ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யாக்கோபு தன் தாயாகிய ரெபெக்காளை நோக்கி: என் சகோதரனாகிய ஏசா ரோமம் மிகுந்தவன், நான் ரோமமில்லாதவ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ருவேளை என் தகப்பன் என்னைத் தடவிப்பார்ப்பார்; அப்பொழுது நான் அவருக்கு எத்தனாய்க் காணப்பட்டு, என்மேல் ஆசீர்வாதத்தையல்ல, சாபத்தை வரப்பண்ணிக்கொள்வேனே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ருவேளை என் தகப்பன் என்னைத் தடவிப்பார்ப்பார்; அப்பொழுது நான் அவருக்கு எத்தனாய்க் காணப்பட்டு, என்மேல் ஆசீர்வாதத்தையல்ல, சாபத்தை வரப்பண்ணிக்கொள்வேனே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 அவன் தாய், என் மகனே, உன்மேல் வரும் சாபம் என்மேல் வரட்டும்; என் சொல்லைமாத்திரம் கேட்டு, நீ போய், அவைகளை என்னிடத்தில் கொண்டுவா என்றா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 அவன் தாய், என் மகனே, உன்மேல் வரும் சாபம் என்மேல் வரட்டும்; என் சொல்லைமாத்திரம் கேட்டு, நீ போய், அவைகளை என்னிடத்தில் கொண்டுவா என்றா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போய் அவைகளைப் பிடித்து, தன் தாயினிடத்தில் கொண்டுவந்தான்; அவனுடைய தாய் அவன் தகப்பனுக்குப் பிரியமானபடி ருசியுள்ள பதார்த்தங்களைச் சமைத்தா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போய் அவைகளைப் பிடித்து, தன் தாயினிடத்தில் கொண்டுவந்தான்; அவனுடைய தாய் அவன் தகப்பனுக்குப் பிரியமானபடி ருசியுள்ள பதார்த்தங்களைச் சமைத்தா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, ரெபெக்காள் வீட்டிலே தன்னிடத்தில் இருந்த தன் மூத்த மகனாகிய ஏசாவின் நல்ல வஸ்திரங்களை எடுத்து, தன் இளைய மகனாகிய யாக்கோபுக்கு உடுத்தி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ஏசா தன் தகப்பனுடைய வார்த்தைகளை கேட்டவுடனே, மிகவும் மனங்கசந்து உரத்த சத்தமிட்டு அலறி, தன் தகப்பனை நோக்கி: என் தகப்பனே, என்னையும் ஆசீர்வதியும் என்ற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, ரெபெக்காள் வீட்டிலே தன்னிடத்தில் இருந்த தன் மூத்த மகனாகிய ஏசாவின் நல்ல வஸ்திரங்களை எடுத்து, தன் இளைய மகனாகிய யாக்கோபுக்கு உடுத்தி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ெள்ளாட்டுக்குட்டிகளின் தோலை அவன் கைகளிலேயும் ரோமமில்லாத அவன் கழுத்திலேயும் போட்டு;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ான் சமைத்த ருசியுள்ள பதார்த்தங்களையும் அப்பங்களையும் தன் குமாரனாகிய யாக்கோபின் கையிலே கொடுத்தா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தன் தகப்பனிடத்தில் வந்து, என் தகப்பனே என்றான்; அதற்கு அவன்: இதோ, இருக்கிறேன்; நீ யார், என் மகனே என்ற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தன் தகப்பனிடத்தில் வந்து, என் தகப்பனே என்றான்; அதற்கு அவன்: இதோ, இருக்கிறேன்; நீ யார், என் மகனே என்ற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யாக்கோபு தன் தகப்பனை நோக்கி: நான் உமது மூத்தமகனாகிய ஏசா; நீர் எனக்குச் சொன்னபடியே செய்தேன்; உம்முடைய ஆத்துமா என்னை ஆசீர்வதிக்கும்படி, நீர் எழுந்து உட்கார்ந்து, நான் வேட்டையாடிக்கொண்டுவந்ததைப் புசியும் என்ற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யாக்கோபு தன் தகப்பனை நோக்கி: நான் உமது மூத்தமகனாகிய ஏசா; நீர் எனக்குச் சொன்னபடியே செய்தேன்; உம்முடைய ஆத்துமா என்னை ஆசீர்வதிக்கும்படி, நீர் எழுந்து உட்கார்ந்து, நான் வேட்டையாடிக்கொண்டுவந்ததைப் புசியும் என்ற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ஈசாக்குத் தன் குமாரனை நோக்கி: என் மகனே, இது உனக்கு இத்தனை சீக்கிரமாய் எப்படி அகப்பட்டது என்றான். அவன்: உம்முடைய தேவனாகிய கர்த்தர் எனக்கு நேரிடப்பண்ணினார் என்ற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ஈசாக்குத் தன் குமாரனை நோக்கி: என் மகனே, இது உனக்கு இத்தனை சீக்கிரமாய் எப்படி அகப்பட்டது என்றான். அவன்: உம்முடைய தேவனாகிய கர்த்தர் எனக்கு நேரிடப்பண்ணினார் என்ற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ஈசாக்கு யாக்கோபை நோக்கி: என் மகனே, நீ என் குமாரனாகிய ஏசாதானோ அல்லவோ என்று நான் உன்னைத் தடவிப்பார்க்கும்படி கிட்ட வா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ஏசா தன் தகப்பனுடைய வார்த்தைகளை கேட்டவுடனே, மிகவும் மனங்கசந்து உரத்த சத்தமிட்டு அலறி, தன் தகப்பனை நோக்கி: என் தகப்பனே, என்னையும் ஆசீர்வதியும் என்ற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ஈசாக்கு யாக்கோபை நோக்கி: என் மகனே, நீ என் குமாரனாகிய ஏசாதானோ அல்லவோ என்று நான் உன்னைத் தடவிப்பார்க்கும்படி கிட்ட வா என்ற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ாக்கோபு தன் தகப்பனாகிய ஈசாக்கண்டையில் கிட்டப் போனான்; அவன் இவனைத் தடவிப்பார்த்து: சத்தம் யாக்கோபின் சத்தம், கைகளோ ஏசாவின் கைகள் என்று சொல்லி,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ாக்கோபு தன் தகப்பனாகிய ஈசாக்கண்டையில் கிட்டப் போனான்; அவன் இவனைத் தடவிப்பார்த்து: சத்தம் யாக்கோபின் சத்தம், கைகளோ ஏசாவின் கைகள் என்று சொல்லி,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ுடைய கைகள் அவன் சகோதரனாகிய ஏசாவின் கைகளைப்போல ரோமமுள்ளவைகளாயிருந்தபடியினாலே, இன்னான் என்று அறியாமல், அவனை ஆசீர்வதித்து,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ுடைய கைகள் அவன் சகோதரனாகிய ஏசாவின் கைகளைப்போல ரோமமுள்ளவைகளாயிருந்தபடியினாலே, இன்னான் என்று அறியாமல், அவனை ஆசீர்வதித்து,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ீ என் குமாரனாகிய ஏசாதானோ என்றான்; அவன்: நான்தான் என்ற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அவன்: என் குமாரனே, நீ வேட்டையாடிக் கொண்டுவந்ததை நான் புசித்து, என் ஆத்துமா உன்னை ஆசீர்வதிக்கும்படி அதை என் கிட்டக் கொண்டுவா என்றான்; அவன் அதைக் கிட்டக் கொண்டுபோனான்; அப்பொழுது அவன் புசித்தான்: பிற்பாடு, திராட்சரசம் அவனுக்குக் கொண்டுவந்து கொடுத்தான், அவன் குடித்தா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அவன்: என் குமாரனே, நீ வேட்டையாடிக் கொண்டுவந்ததை நான் புசித்து, என் ஆத்துமா உன்னை ஆசீர்வதிக்கும்படி அதை என் கிட்டக் கொண்டுவா என்றான்; அவன் அதைக் கிட்டக் கொண்டுபோனான்; அப்பொழுது அவன் புசித்தான்: பிற்பாடு, திராட்சரசம் அவனுக்குக் கொண்டுவந்து கொடுத்தான், அவன் குடித்தான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அவன்: என் குமாரனே, நீ வேட்டையாடிக் கொண்டுவந்ததை நான் புசித்து, என் ஆத்துமா உன்னை ஆசீர்வதிக்கும்படி அதை என் கிட்டக் கொண்டுவா என்றான்; அவன் அதைக் கிட்டக் கொண்டுபோனான்; அப்பொழுது அவன் புசித்தான்: பிற்பாடு, திராட்சரசம் அவனுக்குக் கொண்டுவந்து கொடுத்தான், அவன் குடித்தான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அவன் தகப்பனாகிய ஈசாக்கு அவனை நோக்கி: என் மகனே, நீ கிட்ட வந்து என்னை முத்தஞ்செய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தற்கு அவன்: உன் சகோதரன் தந்திரமாய் வந்து, உன்னுடைய ஆசீர்வாதத்தைப் பெற்றுக்கொண்டான் என்றான்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கிட்டப்போய், அவனை முத்தஞ்செய்தான்; அப்பொழுது அவனுடைய வஸ்திரங்களின் வாசனையை மோந்து: இதோ, என் குமாரனுடைய வாசனை கர்த்தர் ஆசீர்வதித்த வயல்வெளியின் வாசனையைப்போல இருக்கிறது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கிட்டப்போய், அவனை முத்தஞ்செய்தான்; அப்பொழுது அவனுடைய வஸ்திரங்களின் வாசனையை மோந்து: இதோ, என் குமாரனுடைய வாசனை கர்த்தர் ஆசீர்வதித்த வயல்வெளியின் வாசனையைப்போல இருக்கிறது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ேவன் உனக்கு வானத்துப் பனியையும் பூமியின் கொழுமையையும் கொடுத்து, மிகுந்த தானியத்தையும் திராட்சரசத்தையும் தந்தருளுவாராக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ஜனங்கள் உன்னைச் சேவிக்கவும் ஜாதிகள் உன்னை வணங்கவும் கடவர்கள்; உன் சகோதரருக்கு எஜமானாயிருப்பாய்; உன் தாயின் பிள்ளைகள் உன்னை வணங்குவார்கள்; உன்னைச் சபிக்கிறவர்கள் சபிக்கப்பட்டவர்களும், உன்னை ஆசீர்வதிக்கிறவர்கள் ஆசீர்வதிக்கப்பட்டவர்களுமாய் இருப்பார்கள் என்று சொல்லி அவனை ஆசீர்வதித்தான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ஜனங்கள் உன்னைச் சேவிக்கவும் ஜாதிகள் உன்னை வணங்கவும் கடவர்கள்; உன் சகோதரருக்கு எஜமானாயிருப்பாய்; உன் தாயின் பிள்ளைகள் உன்னை வணங்குவார்கள்; உன்னைச் சபிக்கிறவர்கள் சபிக்கப்பட்டவர்களும், உன்னை ஆசீர்வதிக்கிறவர்கள் ஆசீர்வதிக்கப்பட்டவர்களுமாய் இருப்பார்கள் என்று சொல்லி அவனை ஆசீர்வதித்தான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ஈசாக்கு யாக்கோபை ஆசீர்வதித்து முடிந்தபோது, யாக்கோபு தன் தகப்பனாகிய ஈசாக்கின் சமுகத்தைவிட்டுப் புறப்பட்டவுடனே, அவன் சகோதரனாகிய ஏசா வேட்டையாடி வந்து சேர்ந்தான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ஈசாக்கு யாக்கோபை ஆசீர்வதித்து முடிந்தபோது, யாக்கோபு தன் தகப்பனாகிய ஈசாக்கின் சமுகத்தைவிட்டுப் புறப்பட்டவுடனே, அவன் சகோதரனாகிய ஏசா வேட்டையாடி வந்து சேர்ந்தான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ும் ருசியுள்ள பதார்த்தங்களைச் சமைத்து, தன் தகப்பனண்டைக்குக் கொண்டுவந்து, தகப்பனை நோக்கி: உம்முடைய ஆத்துமா என்னை ஆசீர்வதிக்கும்படி, என் தகப்பனார் எழுந்திருந்து, உம்முடைய குமாரனாகிய நான் வேட்டையாடிக் கொண்டுவந்ததைப் புசிப்பாராக என்றான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ும் ருசியுள்ள பதார்த்தங்களைச் சமைத்து, தன் தகப்பனண்டைக்குக் கொண்டுவந்து, தகப்பனை நோக்கி: உம்முடைய ஆத்துமா என்னை ஆசீர்வதிக்கும்படி, என் தகப்பனார் எழுந்திருந்து, உம்முடைய குமாரனாகிய நான் வேட்டையாடிக் கொண்டுவந்ததைப் புசிப்பாராக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அவன்: அவன் பெயர் யாக்கோபு என்னப்படுவது சரியல்லவா? இதோடே இரண்டுதரம் என்னை மோசம்போக்கினான்; என் சேஷ்ட புத்திரபாகத்தை எடுத்துக்கொண்டான்; இதோ, இப்பொழுது என் ஆசீர்வாதத்தையும் வாங்கிக்கொண்டான் என்று சொல்லி; நீர் எனக்கு ஒரு ஆசீர்வாதத்தையாகிலும் வைத்துவைக்கவில்லையா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8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ಚೊಚ್ಚಲತನ ವನ್ನು ತಕ್ಕೊಂಡಿದ್ದಾನೆ; ಇಗೋ, ಈಗ ನನ್ನ ಆಶೀರ್ವಾದವನ್ನೂ ತಕ್ಕೊಂಡಿದ್ದಾನೆ. ನೀನು ನನಗೋಸ್ಕರ ಒಂದಾದ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ಶೀರ್ವಾದವನ್ನು ಉಳಿಸ ಲಿಲ್ಲವೋ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ಇಸಾಕನು ಪ್ರತ್ಯುತ್ತರವಾಗಿ ಏಸಾವನಿಗೆ--ಇಗೋ, ಅವನನ್ನು ನಿನಗೆ ದೊರೆಯಾಗಿ ಇಟ್ಟು ಅವನ ಸಹೋದರರೆಲ್ಲರನ್ನೂ ಅವನ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ೇವಕ ರನ್ನಾಗಿ ಕೊಟ್ಟು ಧಾನ್ಯದಿಂದಲೂ ದ್ರಾಕ್ಷಾರಸ ದಿಂದಲೂ ಅವನನ್ನು ಪೋಷಿಸಿದ್ದೇನೆ. ಈಗ ನನ್ನ ಮಗನೇ, ನಿನಗೆ ನಾನು ಏ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ಲ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ಏಸಾವನು ತನ್ನ ತಂದೆಗೆ--ನನ್ನ ತಂದೆಯೇ, ಆ ಒಂದೇ ಆಶೀರ್ವಾದವು ನಿನಗೆ ಇದೆಯೋ? ತಂದೆಯೇ, ನನ್ನನ್ನೂ ಹೌದು, ನನ್ನ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ಶೀರ್ವದಿಸು ಎಂದು ಅವನು ಗಟ್ಟಿಯಾಗಿ ಕೂಗಿ ಅತ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ಇಸಾಕನು ಮುದುಕನಾಗಿ ನೋಡುವದ ಕ್ಕಾಗದಷ್ಟು ಅವನ ಕಣ್ಣುಗಳು ಮೊಬ್ಬಾ ದಾಗ ಅವನು ತನ್ನ ಹಿರೀ ಮಗನಾದ ಏಸಾವನನ್ನು ಕರೆ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ಿಗೆ--ನನ್ನ ಮಗನೇ ಅಂದಾಗ ಅವನು ಇಸಾಕನಿಗೆ--ಇಗೋ, ಇದ್ದೇನ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ಆಗ ಅವನ ತಂದೆಯಾದ ಇಸಾಕನು ಪ್ರತ್ಯುತ್ತರವಾಗಿ ಅವನಿಗೆ--ಇಗೋ, ನಿನ್ನ ನಿವಾಸವು ಭೂಮಿಯಸಾರ ದಿಂದಲೂ ಆಕಾಶ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ಅವನ ತಂದೆಯಾದ ಇಸಾಕನು ಅವನಿಗೆ--ನೀನು ಯಾರು ಅಂದಾಗ ಅವನು--ನಾನು ನಿನ್ನ ಚೊಚ್ಚಲ ಮಗನಾದ ಏಸಾವ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ಂಜಿನಿಂದಲೂ ಇ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ಆಗ ಅವನು--ಇಗೋ, ನಾನು ಮುದುಕನಾಗಿದ್ದೇನೆ. ನನ್ನ ಸಾವಿನ ದಿನವನ್ನು ಅರಿಯ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ನಿನ್ನ ಕತ್ತಿಯಿಂದಲೇ ನೀನು ಬದುಕುವಿ, ನಿನ್ನ ಸಹೋದರನನ್ನು ಸೇವಿಸುವಿ; ಆದರೆ ನಿನಗೆ ಪ್ರಭುತ್ವವು ಬಂದಾ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ಗುವದೇನಂದರೆ, ಅವನ ನೊಗವನ್ನು ನಿನ್ನ ಕೊರಳಿನಿಂದ ಮುರಿದು ಹಾಕುವ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ಆದದರಿಂದ ಈಗ ನೀನು ನಿನ್ನ ಆಯುಧಗಳನ್ನೂ ಬತ್ತಳಿಕೆಯನ್ನೂ ಬಿಲ್ಲನ್ನೂ ತೆಗೆದುಕೊಂಡು ಅಡವಿಗೆ ಹೋಗಿ ನನಗೋಸ್ಕರ ಬೇಟ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ಂಸವ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ತಂದೆಯು ಯಾಕೋಬನಿಗೆ ಕೊಟ್ಟ ಆಶೀರ್ವಾದ ಕ್ಕೋಸ್ಕರ ಏಸಾವನು ಅವನನ್ನು ಹಗೆಮಾಡಿ--ನನ್ನ ತಂದೆಗೋಸ್ಕರ ದುಃಖಪಡುವ ದಿನಗ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ವಿಾಪ ವಾಗಿವೆ, ತರುವಾಯ ನಾನು ನನ್ನ ಸಹೋದರ ನಾದ ಯಾಕೋಬನನ್ನು ಕೊಲ್ಲುವೆನು ಎಂದು ಹೃದಯದಲ್ಲಿ ಅಂದು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ರೆಬೆಕ್ಕಳಿಗೆ ತನ್ನ ಹಿರೀ ಮಗನಾದ ಏಸಾವನ ಮಾತುಗಳು ತಿಳಿಸಲ್ಪಟ್ಟಾಗ ಆಕೆಯು ತನ್ನ ಕಿರೀ ಮಗನಾದ ಯಾಕೋಬ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ೇಕಳುಹಿಸಿ ಅವನಿಗೆ--ಇಗೋ, ನಿನ್ನ ಸಹೋದರ ನಾದ ಏಸಾವನು ನಿನ್ನನ್ನು ಕೊಂದು ತನ್ನನ್ನು ಸಂತೈಸಿಕೊಳ್ಳುವದಕ್ಕಿದ್ದ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ಆಗ ಇಸಾಕನು ಬಹಳವಾಗಿ ನಡುಗುತ್ತಾ ಹೇಳಿದ್ದೇನಂದರೆ--ನೀನು ಬರುವದಕ್ಕಿಂತ ಮೊದಲು ಬೇಟೆಯಾಡಿ ನನಗೆ ತಂದವನು ಯಾರ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ಆದದರಿಂದ ಈಗ ನನ್ನ ಮಗನೇ, ನನ್ನ ಮಾತಿಗೆ ವಿಧೇಯನಾಗು; ಎದ್ದು ಹಾರಾನಿನಲ್ಲಿರುವ ನನ್ನ ಸಹೋದರನಾದ ಲಾಬಾನನ ಬಳ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ಓಡಿಹೋಗ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ನಿನ್ನ ಸಹೋದರನ ಕೋಪವು ತೀರುವ ವರೆಗೆ ಕೆಲವು ದಿವಸಗಳು ಅಲ್ಲೇ ಇ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ನಿನ್ನ ಕಡೆಗಿರುವ ನಿನ್ನ ಸಹೋದರನ ಕೋಪವು ತೀರಿಹೋಗಿ ನೀನು ಅವನಿಗೆ ಮಾಡಿದ್ದನ್ನು ಅವನು ಮರೆಯುವ ವರೆಗೆ ಅಲ್ಲೇ ಇ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ರುವಾಯ ನಾನು ಕಳುಹಿಸಿ ನಿನ್ನನ್ನು ಅಲ್ಲಿಂದ ಕರೆಯಿಸುವೆನು. ಒಂದೇ ದಿನದಲ್ಲಿ ನಾನು ನಿಮ್ಮಿಬ್ಬರನ್ನು ಕಳಕೊಳ್ಳುವ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ಕೆ ಅಂ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ನಾನು ಪ್ರೀತಿಮಾಡುವ ರುಚಿಯಾದ ಊಟವನ್ನೂ ಸಿದ್ಧ ಮಾಡಿ ತಕ್ಕೊಂಡು ಬಾ. ಆಗ ನಾನು ಸಾಯುವದಕ್ಕಿಂತ ಮುಂಚೆ ನನ್ನ ಪ್ರಾಣ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್ನನ್ನು ಆಶೀರ್ವದಿಸುವ ಹಾಗೆ ಅದನ್ನು ಊಟಮಾಡುವೆ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ತರುವಾಯ ರೆಬೆಕ್ಕಳು ಇಸಾಕನಿಗೆ--ಹೇತನ ಕುಮಾರ್ತೆಗಳ ದೆಸೆಯಿಂದ ನನ್ನ ಜೀವ ನನಗೆ ಬೇಸರವಾಗಿದೆ; ಹೇತ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ಮಾರ್ತೆಗಳಂತಿರುವ ಈ ದೇಶದ ಕುಮಾರ್ತೆಗಳಲ್ಲಿ ಒಬ್ಬಳನ್ನು ಯಾಕೋಬನು ಹೆಂಡತಿಯಾಗಿ ತಕ್ಕೊಂಡರೆ ನಾನು ಬದುಕುವದರ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ು ಎಲ್ಲಿದ್ದಾನೆ? ನೀನು ಬರುವದರೊಳಗಾಗಿ ನಾನು ಎಲ್ಲವನ್ನೂ ಊಟಮಾಡಿ ಅವನನ್ನು ಆಶೀರ್ವ ದಿಸಿದೆನು. ಹೌದು, ಅ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ನಗೇನು ಪ್ರಯೋಜನ ಅಂ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ಇಸಾಕನು ತನ್ನ ಮಗನಾದ ಏಸಾವನಿಗೆ ಹೇಳಿದ್ದನ್ನು ರೆಬೆಕ್ಕಳು ಕೇಳಿಸಿಕೊಂಡಳು. ಏಸಾವನು ಬೇಟೆಯಾಡಿ ಅದನ್ನು ತರುವದಕ್ಕ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ಡವಿಗೆ 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ಆಗ ರೆಬೆಕ್ಕಳು ತನ್ನ ಮಗನಾದ ಯಾಕೋಬನಿಗೆ--ಇಗೋ, ನಿನ್ನ ತಂದೆ ನಿನ್ನ ಸಹೋದರನಾದ ಏಸಾವನಿಗ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ನನಗೋಸ್ಕರ ಬೇಟೆಯ ಮಾಂಸವನ್ನು ತಕ್ಕೊಂಡು ಬಂದು ರುಚಿಯಾದ ಅಡಿಗೆಯನ್ನು ಮಾಡಿಕೊಂಡು ಬಾ; ಆಗ ನಾನು ಸಾಯುವದಕ್ಕಿಂ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ುಂಚೆ ಊಟ ಮಾಡಿ ಕರ್ತನ ಸನ್ನಿಧಿಯಲ್ಲಿ ನಿನ್ನನ್ನು ಆಶೀರ್ವದಿಸು ವೆನು ಎಂದು ಹೇಳಿದ್ದನ್ನು ನಾನು ಕೇಳಿದ್ದೇನೆ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ಆದದರಿಂದ ಈಗ ನನ್ನ ಮಗನೇ, ನಾನು ನಿನಗೆ ಆಜ್ಞಾಪಿಸುವ ನನ್ನ ಮಾತಿಗೆ ವಿಧೇಯನಾಗ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ಈಗ ನೀನು ಮಂದೆಯ ಬಳಿಗೆ ಹೋಗಿ ಅಲ್ಲಿಂದ ಎರಡು ಒಳ್ಳೇ ಮೇಕೆಯ ಮರಿಗಳನ್ನು ತಕ್ಕೊಂಡು ಬಾ; ನಿನ್ನ ತಂದೆಗೋಸ್ಕರ ನಾ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ುಗಳನ್ನೂ ಅವನು ಪ್ರೀತಿ ಸುವ ರುಚಿಯಾದ ಅಡಿಗೆಯನ್ನೂ ಸಿದ್ಧಮಾಡ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ನೀನು ಅದನ್ನು ನಿನ್ನ ತಂದೆಯ ಬಳಿಗೆ ತಕ್ಕೊಂಡು ಹೋಗಬೇಕು. ಅವನು ಸಾಯುವದಕ್ಕಿಂತ ಮೊದಲು ನಿನ್ನನ್ನು ಆಶೀರ್ವದಿಸುವಂತ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ಶೀರ್ವದಿಸಲ್ಪಟ್ಟಿರಲ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ಊಟಮಾಡಲಿ ಅಂ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ಅದಕ್ಕೆ ಯಾಕೋಬನು ತನ್ನ ತಾಯಿಯಾದ ರೆಬೆಕ್ಕ ಳಿಗೆ--ಇಗೋ, ನನ್ನ ಸಹೋದರನಾದ ಏಸಾವನು ರೋಮವುಳ್ಳ ಮನುಷ್ಯನಾಗಿದ್ದ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ನು ನುಣು ಪಾದ ಮನುಷ್ಯನಾಗಿದ್ದ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ಒಂದು ವೇಳೆ ನನ್ನ ತಂದೆಯು ನನ್ನನ್ನು ಮುಟ್ಟಿದರೆ ಅವನಿಗೆ ನಾನು ಮೋಸಗಾರನಾಗಿ ಕಾಣುವೆನು. ಆಗ ಆಶೀರ್ವಾದ ವಲ್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ಶಾಪವನ್ನೇ ನನ್ನ ಮೇಲೆ ಬರಮಾಡಿಕೊಳ್ಳು ವೆ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ಅದಕ್ಕೆ ಅವನ ತಾಯಿಯು ಅವನಿಗೆ--ನನ್ನ ಮಗನೇ, ನಿನ್ನ ಶಾಪವು ನನ್ನ ಮೇಲೆ ಇರಲಿ; ನೀನು ಮಾತ್ರ ನನ್ನ ಮಾತ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ಿಧೇಯನಾಗಿ ಹೋಗಿ ಅವುಗಳನ್ನು ನನ್ನ ಬಳಿಗೆ ತಕ್ಕೊಂಡು ಬಾ ಅಂ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ಆಗ ಅವನು ಹೋಗಿ ಅವುಗಳನ್ನು ತೆಗೆದುಕೊಂಡು ತನ್ನ ತಾಯಿಗೆ ತಂದುಕೊಟ್ಟನು. ಅವನ ತಾಯಿಯು ಅವನ ತಂದೆಯು ಪ್ರೀತಿಸ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ುಚಿಯಾದ ಅಡಿಗೆಯನ್ನು ಸಿದ್ಧಮಾಡಿ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ತರು ವಾಯ ರೆಬೆಕ್ಕಳು ಮನೆಯಲ್ಲಿ ತನ್ನ ಬಳಿಯಲ್ಲಿದ್ದ ಹಿರೀಮಗನಾದ ಏಸಾವನ ಒಳ್ಳೇ ವಸ್ತ್ರವನ್ನು ತಕ್ಕೊಂಡು ಕಿರೀಮಗನ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ಏಸಾವನು ತನ್ನ ತಂದೆಯ ಮಾತುಗಳನ್ನು ಕೇಳಿದಾಗ ಅವನು ಅತಿ ವ್ಯಥೆಪಟ್ಟು ಗಟ್ಟಿಯಾದ ಸ್ವರದಿಂದ ಅತ್ತನು.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ಕೋಬನಿಗೆ ಉಡಿಸಿ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ಇದಲ್ಲದೆ ಮೇಕೆಯ ಮರಿಗಳ ಚರ್ಮಗಳನ್ನು ಅವನ ಕೈಗಳ ಮೇಲೆಯೂ ನುಣುಪಾದ ಕೊರಳಿನ ಮೇಲೆಯೂ ಕಟ್ಟಿದಳ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ತರುವಾಯ ತಾನು ಸಿದ್ಧಮಾಡಿದ ರುಚಿಯಾದ ಊಟವನ್ನೂ ರೊಟ್ಟಿ ಯನ್ನೂ ತನ್ನ ಮಗನಾದ ಯಾಕೋಬನ ಕೈಯಲ್ಲಿ ಕೊಟ್ಟ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ಆಗ ಅವನು ತನ್ನ ತಂದೆಯ ಬಳಿಗೆ ಹೋಗಿ--ನನ್ನ ತಂದೆಯೇ ಅಂದನು. ಅದಕ್ಕೆ ಅವನು--ಇಗೋ ಇದ್ದೇನೆ; ನನ್ನ ಮಗನೇ, ನೀನು ಯಾ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ಯಾಕೋಬನು ತನ್ನ ತಂದೆಗೆನಾನು ನಿನ್ನ ಹಿರೀ ಮಗನಾದ ಏಸಾವನು; ನೀನು ನನಗೆ ಹೇಳಿದಂತೆ ಮಾಡಿದ್ದೇನೆ; ಎದ್ದು ಕೂತ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ಂಡು. ನಿನ್ನ ಪ್ರಾಣವು ನನ್ನನ್ನು ಆಶೀರ್ವದಿ ಸುವಂತೆ ನನ್ನ ಬೇಟೆಯ ಮಾಂಸವನ್ನು ಊಟಮಾಡ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ಇಸಾಕನು ತನ್ನ ಮಗನಿಗೆ--ನನ್ನ ಮಗನೇ, ಇಷ್ಟು ಬೇಗ ಅದು ನಿನಗೆ ಹೇಗೆ ಸಿಕ್ಕಿತು ಅಂದನು. ಅವನು--ನಿನ್ನ ದೇವರ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್ತನು ನನ್ನೆದುರಿಗೆ ಅದು ಬರುವಂತೆ ಮಾಡಿದ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ಆಗ ಇಸಾಕನುನನ್ನ ಮಗನೇ, ನೀನೇ ನನ್ನ ಮಗನಾದ ಏಸಾವನು ಹೌದೋ ಅಲ್ಲವೋ ಎಂದು ನಾನು ನಿನ್ನನ್ನು ಮುಟ್ಟಿ ನೋಡುವಂತ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ಂದೆಗೆ--ತಂದೆಯೇ, ನನ್ನನ್ನು ಕೂಡಾ ಆಶೀರ್ವದಿಸ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ತ್ತಿರ ಬಾ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ಆಗ ಯಾಕೋಬನು ತನ್ನ ತಂದೆಯಾದ ಇಸಾಕನ ಹತ್ತಿರ ಬಂದನು. ಇಸಾಕನು ಅವನನ್ನು ಮುಟ್ಟಿ--ಸ್ವರವು ಯಾಕೋಬನ ಸ್ವರವಾಗಿದೆ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ರೆ ಕೈಗಳು ಏಸಾವನ ಕೈಗಳು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ಅವನ ಕೈಗಳು ಅವನ ಅಣ್ಣನಾದ ಏಸಾವನ ಕೈಗಳಂತೆ ರೋಮಗಳುಳ್ಳವುಗಳಾಗಿದ್ದದರಿಂದ ಅವನು ಯಾರೆಂದು ತಿಳಿಯದೆ ಅವ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ಶೀರ್ವದ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ಅವನು--ನೀನು ನನ್ನ ಮಗನಾದ ಏಸಾವನೋ ಅಂದಾಗ ಅವನು--ನಾನೇ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ಆಗ ಅವನು--ಅದನ್ನು ನನ್ನ ಹತ್ತಿರ ತಕ್ಕೊಂಡು ಬಾ, ನನ್ನ ಪ್ರಾಣವು ನಿನ್ನನ್ನು ಆಶೀರ್ವದಿಸುವ ಹಾಗೆ ನನ್ನ ಮಗನ ಬೇಟ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ಂಸವನ್ನು ಊಟ ಮಾಡುವೆನು ಅಂದನು; ಆಗ ಯಾಕೋಬನು ಅದನ್ನು ಹತ್ತಿರ ತಕ್ಕೊಂಡು ಬಂದಾಗ ಅವನು ಊಟಮಾಡಿ ದ್ರಾಕ್ಷಾರಸ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ಂದಾಗ ಅವನು ಕು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ಅವನ ತಂದೆಯಾದ ಇಸಾಕನು ಅವನಿಗೆ--ನನ್ನ ಮಗನೇ, ಹತ್ತಿರ ಬಂದು ನನಗೆ ಮುದ್ದಿಡ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ಅವನು --ನಿನ್ನ ಸಹೋದರನು ಮೋಸದಿಂದ ಬಂದು ನಿನ್ನ ಆಶೀರ್ವಾದವನ್ನು ತಕ್ಕೊಂಡಿದ್ದಾನ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ಆಗ ಯಾಕೋಬನು ಹತ್ತಿರ ಬಂದು ಮುದ್ದಿಟ್ಟನು. ಇಸಾಕನು ಅವನ ವಸ್ತ್ರಗಳ ವಾಸನೆಯನ್ನು ಮೂಸಿ ನೋಡಿ ಅವ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ಶೀರ್ವದಿಸಿ--ಇಗೋ, ನನ್ನ ಮಗನ ವಾಸನೆಯು ಯೆಹೋವನು ಆಶೀರ್ವದಿಸಿದ ಹೊಲದ ವಾಸನೆಯಂತ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ಆದದರಿಂದ ದೇವರು ನಿನಗೆ ಆಕಾಶದ ಮಂಜನ್ನೂ ಸಾರವುಳ್ಳ ಭೂಮಿಯನ್ನೂ ಸಮೃದ್ಧಿಯಾದ ಧಾನ್ಯ ದ್ರಾಕ್ಷಾರಸವನ್ನೂ ಕೊಡಲ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ಜನಗಳು ನಿನ್ನನ್ನು ಸೇವಿಸಲಿ, ಜನಾಂಗಗಳು ನಿನಗೆ ಅಡ್ಡಬೀಳಲಿ, ನಿನ್ನ ಸಹೋದರರಿಗೆ ನೀನು ದೊರೆ ಯಾಗಿರು. ನಿನ್ನ ತಾಯಿ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ಕ್ಕಳು ನಿನಗೆ ಅಡ್ಡಬೀಳಲಿ, ನಿನ್ನನ್ನು ಶಪಿಸುವವರಿಗೆ ಶಾಪವೂ ಆಶೀರ್ವದಿಸುವ ವರಿಗೆ ಆಶೀರ್ವಾದವೂ ಆಗಲ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ಇಸಾ ಕನು ಯಾಕೋಬನನ್ನು ಆಶೀರ್ವದಿಸಿದ ತರುವಾಯ ಯಾಕೋಬನು ತನ್ನ ತಂದೆಯಾದ ಇಸಾಕನ ಸಮ್ಮುಖದಿಂದ ಹೊರಟಾಗ ಅವನ ಸಹೋದರನ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ಏಸಾವನು ಬೇಟೆಯಿಂದ ಬ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ಅವನು ಸಹ ರುಚಿಯಾದ ಊಟವನ್ನು ಸಿದ್ಧಮಾಡಿ ತನ್ನ ತಂದೆಯ ಬಳಿಗೆ ತಂದು--ನನ್ನ ತಂದೆಯು ಎದ್ದು ನಿನ್ನ ಪ್ರಾಣ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ನ್ನನ್ನು ಆಶೀರ್ವದಿಸುವಂತೆ ತನ್ನ ಮಗನ ಬೇಟೆಯ ಮಾಂಸವನ್ನು ಊಟಮಾಡಲ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ಅದಕ್ಕೆ ಅವನು--ಅವನಿಗೆ ಯಾಕೋಬನೆಂಬ ಹೆಸರು ಸರಿಯಲ್ಲವೋ. ಈ ಎರಡು ಸಾರಿ ಅವನು ನನ್ನನ್ನು ವಂಚಿಸಿದ್ದಾನೆ; ಅವನು ನ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2026-09-07T00:05:58Z</dcterms:created>
  <dcterms:modified xsi:type="dcterms:W3CDTF">2026-09-07T00:05:58Z</dcterms:modified>
  <dc:title>ಆದಿಕಾಂಡ : 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