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2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91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ிக்கல் இயேசுநாதன் கலிலே கடல்திரயில்
தோணி ஏறி வலவீசி போனாரைக் கண்டே
அவரோடந்து சொல்லி ஸ்னேகமோடே தெய்வதூதுகள் (2)
அலகடலில் அலயும் முக்குவரே ஒருமயோடே வருவின் கரகயறா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91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லகள் மாறி மாறி அலகடலில் வெறுதே தோணியுமாய் வீசி நோக்கிஅவருழரும்போள்
செறுமீன் போலுமில்லாதவர்
அலயும்போள் வருவின் வலயெறியின் நிறையும்
வலவலிக்கின்
மனசின்றே அமரத்தே குருவருளுந்து மானவரே நேடுந்நோ
ராயிரிக்குக இவிடே மானவர்க்கு மோட்ச தீபம் ஆகுக நீங்ஙள் -அலகடலில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91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அலகள் சீறிவரும் ஆலகடலின் சிஷ்யகணம்
உலயும் தோணி துளஞ்ஞிடறிநீங்ஙும் போள் 
திரயில் தோணி உலஞ்ஞவர் அலயும் போள்
அருதே பயமருதே இருளில் குடு அருளி ஜலராசி குருவின்றே
நடவழியாயி விஸ்வாஸம் உடயாத்தோர் ஆயிரிக்குக
இனியும் பத்ரோஸே தெய்வவாக்யம் ஒர்க்குக எந்ந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9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2026-07-09T08:49:52Z</dcterms:created>
  <dcterms:modified xsi:type="dcterms:W3CDTF">2026-07-09T08:49:52Z</dcterms:modified>
  <dc:title>ஆன்மிகத் தொனி : 916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