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ே, உன் நெஞ்செனக்கு தாராயோ? – மோட்ச
வாழ்வைத் தருவேன், இது பாராயோ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ன்றன் ஆத்துமத்தை நீ படைப்பாயே, – அதில்
ஊக்கமாய் வசிக்க இடம் கொடுப்பாய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ே, உன் நெஞ்செனக்கு தாராயோ? – மோட்ச
வாழ்வைத் தருவேன், இது பாராய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ே, உன் நெஞ்செனக்கு தாராயோ? – மோட்ச
வாழ்வைத் தருவேன், இது பாராயோ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கத்தின் அசுத்தமெல்லாம் துடைப்பேனே, - பாவ
அழுக்கை நீக்கி அருள் கொடுப்பேன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ே, உன் நெஞ்செனக்கு தாராயோ? – மோட்ச
வாழ்வைத் தருவேன், இது பாராயோ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ன் பாவம் முற்றும் பரி கரிப்பேனே, – அதை
உண்மையாய் அகற்ற யான் மரித்தேன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ே, உன் நெஞ்செனக்கு தாராயோ? – மோட்ச
வாழ்வைத் தருவேன், இது பாராயோ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ம் அனைத்துமே விட்டோடாயோ? – நித்ய
பரகதி வாழ்வை இன்றே தேடாயோ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ே, உன் நெஞ்செனக்கு தாராயோ? – மோட்ச
வாழ்வைத் தருவேன், இது பாராயோ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லக வாழ்வினை விட்டகல்வாயே - மகா
உவப்பாய்க் கதி ஈவேன், மகிழ்வாய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2026-09-15T19:18:58Z</dcterms:created>
  <dcterms:modified xsi:type="dcterms:W3CDTF">2026-09-15T19:18:58Z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